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9" r:id="rId3"/>
    <p:sldId id="277" r:id="rId4"/>
    <p:sldId id="261" r:id="rId5"/>
    <p:sldId id="278" r:id="rId6"/>
    <p:sldId id="262" r:id="rId7"/>
    <p:sldId id="339" r:id="rId8"/>
    <p:sldId id="279" r:id="rId9"/>
    <p:sldId id="263" r:id="rId10"/>
    <p:sldId id="280" r:id="rId11"/>
    <p:sldId id="264" r:id="rId12"/>
    <p:sldId id="281" r:id="rId13"/>
    <p:sldId id="265" r:id="rId14"/>
    <p:sldId id="282" r:id="rId15"/>
    <p:sldId id="266" r:id="rId16"/>
    <p:sldId id="283" r:id="rId17"/>
    <p:sldId id="267" r:id="rId18"/>
    <p:sldId id="284" r:id="rId19"/>
    <p:sldId id="269" r:id="rId20"/>
    <p:sldId id="285" r:id="rId21"/>
    <p:sldId id="270" r:id="rId22"/>
    <p:sldId id="271" r:id="rId23"/>
    <p:sldId id="286" r:id="rId24"/>
    <p:sldId id="272" r:id="rId25"/>
    <p:sldId id="273" r:id="rId26"/>
    <p:sldId id="274" r:id="rId27"/>
    <p:sldId id="340" r:id="rId28"/>
    <p:sldId id="275" r:id="rId29"/>
    <p:sldId id="338" r:id="rId30"/>
    <p:sldId id="291" r:id="rId31"/>
    <p:sldId id="293" r:id="rId32"/>
    <p:sldId id="294" r:id="rId33"/>
    <p:sldId id="296" r:id="rId34"/>
    <p:sldId id="298" r:id="rId35"/>
    <p:sldId id="299" r:id="rId36"/>
    <p:sldId id="300" r:id="rId37"/>
    <p:sldId id="301" r:id="rId38"/>
    <p:sldId id="305" r:id="rId39"/>
    <p:sldId id="306" r:id="rId40"/>
    <p:sldId id="303" r:id="rId41"/>
    <p:sldId id="307" r:id="rId42"/>
    <p:sldId id="308" r:id="rId43"/>
    <p:sldId id="309" r:id="rId44"/>
    <p:sldId id="324" r:id="rId45"/>
    <p:sldId id="325" r:id="rId46"/>
    <p:sldId id="310" r:id="rId47"/>
    <p:sldId id="311" r:id="rId48"/>
    <p:sldId id="329" r:id="rId49"/>
    <p:sldId id="328" r:id="rId50"/>
    <p:sldId id="330" r:id="rId51"/>
    <p:sldId id="331" r:id="rId52"/>
    <p:sldId id="333" r:id="rId53"/>
    <p:sldId id="332" r:id="rId54"/>
    <p:sldId id="334" r:id="rId55"/>
    <p:sldId id="335" r:id="rId56"/>
    <p:sldId id="336" r:id="rId57"/>
    <p:sldId id="33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4F2717-4F2E-4FB8-9939-D9C812F04ADE}">
          <p14:sldIdLst>
            <p14:sldId id="256"/>
            <p14:sldId id="259"/>
            <p14:sldId id="277"/>
            <p14:sldId id="261"/>
            <p14:sldId id="278"/>
            <p14:sldId id="262"/>
            <p14:sldId id="339"/>
            <p14:sldId id="279"/>
            <p14:sldId id="263"/>
            <p14:sldId id="280"/>
            <p14:sldId id="264"/>
            <p14:sldId id="281"/>
            <p14:sldId id="265"/>
            <p14:sldId id="282"/>
            <p14:sldId id="266"/>
            <p14:sldId id="283"/>
            <p14:sldId id="267"/>
            <p14:sldId id="284"/>
            <p14:sldId id="269"/>
            <p14:sldId id="285"/>
            <p14:sldId id="270"/>
            <p14:sldId id="271"/>
            <p14:sldId id="286"/>
            <p14:sldId id="272"/>
            <p14:sldId id="273"/>
            <p14:sldId id="274"/>
            <p14:sldId id="340"/>
            <p14:sldId id="275"/>
            <p14:sldId id="338"/>
            <p14:sldId id="291"/>
            <p14:sldId id="293"/>
            <p14:sldId id="294"/>
            <p14:sldId id="296"/>
            <p14:sldId id="298"/>
            <p14:sldId id="299"/>
            <p14:sldId id="300"/>
            <p14:sldId id="301"/>
            <p14:sldId id="305"/>
            <p14:sldId id="306"/>
            <p14:sldId id="303"/>
            <p14:sldId id="307"/>
            <p14:sldId id="308"/>
            <p14:sldId id="309"/>
            <p14:sldId id="324"/>
            <p14:sldId id="325"/>
            <p14:sldId id="310"/>
            <p14:sldId id="311"/>
            <p14:sldId id="329"/>
            <p14:sldId id="328"/>
            <p14:sldId id="330"/>
            <p14:sldId id="331"/>
            <p14:sldId id="333"/>
            <p14:sldId id="332"/>
            <p14:sldId id="334"/>
            <p14:sldId id="335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660"/>
  </p:normalViewPr>
  <p:slideViewPr>
    <p:cSldViewPr snapToGrid="0">
      <p:cViewPr varScale="1">
        <p:scale>
          <a:sx n="41" d="100"/>
          <a:sy n="41" d="100"/>
        </p:scale>
        <p:origin x="4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7156-7C39-470D-A8AD-B235619076D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003BD-52CB-4348-93DA-B6E1C5B20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118A-6896-4DF8-A95C-857348AF1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3B41EF-C606-492B-9505-4A4CCCA32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CFA6-0998-4317-8EAE-A9E41E53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2F8C7-3164-4200-8203-A93F258C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9599F-F5B2-4F2D-99D5-6CAD4A70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8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E39DF-B0B5-4A29-92BD-6FDE1C99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617B-3B88-4BB9-8584-1EDBFA229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8ABC0-653C-4BC1-A778-BF4B7C6E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45A99-2CAF-4178-BC0E-07314EB0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DEAD6-C5C7-457B-AE09-69FC2DC0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518343-60AC-475C-9039-3C2B8728C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26938-6C7A-45CB-BA42-EDF6D6C9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D9D37-4280-4214-82AD-49EC780B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1303C-B660-45B0-BEF5-8495FF15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8EB50-A4CA-4DEF-92C1-03692463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4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17F22-202B-4169-BA28-8D2833F11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3DADD-5C74-4786-908A-DFA4F19E3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094AD-1A2B-444D-8E35-20E6C054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2718-5003-4E7E-8E72-BE1F53C4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A542-7568-4BCA-A8E9-453FC9A9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1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E334-3F23-44A9-B380-A6693E68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EBFD4-6562-4483-8DE6-DE9053FC0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2647C-307E-4450-BE49-6C1ACD46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699A7-4CF5-4506-8173-24F6158C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7560F-70FB-4E90-AF0A-D998E96A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7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4231-F2B4-453C-AB9C-E39529C2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5F3C-34A6-43D8-9A9A-6769EB6BDD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AF77F-4ED2-4CF7-B5B9-434458ECE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4055D-896E-4D71-B3AF-F23A1225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9913-7F24-4907-8EEE-DD652D7C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DAFD9-40E4-4ACE-BC03-C94BDF51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4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D7CD-875F-4218-8C0E-DF45D815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773C4-69C7-4F27-A50D-4A3EC079F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59E9D-4A84-43D7-9B2B-5FD66B565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975885-A950-4AF0-8F43-2DD380525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12C71-A929-45C9-9EA9-13B9DB778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10DF7-C809-4F0E-B824-029BCC1C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7F7F7-31CB-49C6-AD8A-BD557618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5AE0A-EDE1-44FC-B137-58C17710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9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22EA-330C-4595-919F-6B03EC07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D30E4-77A9-49A4-907D-71F51152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BCA5A-A090-4CD9-AD46-CD91EBA1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C49FC-1CBF-437E-A3E7-56BB69FB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8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4F01BB-275B-4546-8104-9F60146B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9A029-203D-466A-94A7-635A36A3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F323F-FF08-4B11-8683-00A3D9ED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7D0-F0EC-4237-8A65-EA6758785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823D4-DF14-4F77-8F76-C6639E692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DC8A-F32A-4EE1-8164-F72130F3A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A564D7-47A0-4E2D-ABB3-20FEFDDC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BEF4B-FFBB-4E00-98A8-0251B9A1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FBB3E-9236-48E2-9205-1FE042E4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3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F346-048D-4833-8A57-DD9768FF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2B84FB-CB10-4D53-AD3C-3064FE410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3F76A-8FCF-4A21-B83A-1A337242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26215-17E6-4A74-AE01-512C139E5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533F1-952A-44FD-9F3D-D9ADE4F7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65D21-B08F-43CA-97DE-757CC69B1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5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4C0DDC-509C-4FB8-A8E2-425A80AB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0BC7F-391B-4616-B925-C58C356ED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F6C3-AC03-4D72-939D-CFBE42D94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5595-9D52-457C-AF95-E77A52AF5A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1672F-E19C-4587-ACB4-306357E51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2FA45-D8C0-441F-A63B-C5E36F63B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5E46A-9452-4977-B3B1-229BE3E2B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3BDB9-FC6B-4A2E-9D9A-7E7917B4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7860" y="539886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</a:rPr>
              <a:t>2025 POG Book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5564E-CDFF-4350-BE7E-94149847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382" y="2243994"/>
            <a:ext cx="4047843" cy="10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02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36E3-9E2B-4A1B-A4D7-EB356736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Tuffy Best Sellers 6’ x 3’</a:t>
            </a:r>
            <a:br>
              <a:rPr lang="en-US" sz="2400" b="1" dirty="0"/>
            </a:br>
            <a:r>
              <a:rPr lang="en-US" sz="2400" b="1" dirty="0"/>
              <a:t>Item Code: Rack-T-BestSellers-6x3</a:t>
            </a:r>
            <a:br>
              <a:rPr lang="en-US" sz="2400" b="1" dirty="0"/>
            </a:br>
            <a:r>
              <a:rPr lang="en-US" sz="2400" b="1" dirty="0"/>
              <a:t>$551.67 (3 OF EACH)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9072-ABA9-4EC5-AE46-7A793DE61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48954"/>
            <a:ext cx="5181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 180181908217 T-JR-BY-Rabbit-BRN </a:t>
            </a:r>
          </a:p>
          <a:p>
            <a:r>
              <a:rPr lang="en-US" sz="2000" dirty="0"/>
              <a:t>180181908187  T-JR-BY-Duck</a:t>
            </a:r>
          </a:p>
          <a:p>
            <a:r>
              <a:rPr lang="en-US" sz="2000" dirty="0"/>
              <a:t> 180181908200 T-JR-BY-Pig</a:t>
            </a:r>
          </a:p>
          <a:p>
            <a:r>
              <a:rPr lang="en-US" sz="2000" dirty="0"/>
              <a:t> 180181907944 T-DS-</a:t>
            </a:r>
            <a:r>
              <a:rPr lang="en-US" sz="2000" dirty="0" err="1"/>
              <a:t>Phrog</a:t>
            </a:r>
            <a:r>
              <a:rPr lang="en-US" sz="2000" dirty="0"/>
              <a:t>-Leap</a:t>
            </a:r>
          </a:p>
          <a:p>
            <a:r>
              <a:rPr lang="en-US" sz="2000" dirty="0"/>
              <a:t> 180181021480 T-JR-BY-Cow</a:t>
            </a:r>
          </a:p>
          <a:p>
            <a:r>
              <a:rPr lang="en-US" sz="2000" dirty="0"/>
              <a:t> 180181906978 T-OC-Tiger-Shark</a:t>
            </a:r>
          </a:p>
          <a:p>
            <a:r>
              <a:rPr lang="en-US" sz="2000" dirty="0"/>
              <a:t> 180181907555 T-OC-Killer-Whale</a:t>
            </a:r>
          </a:p>
          <a:p>
            <a:r>
              <a:rPr lang="en-US" sz="2000" dirty="0"/>
              <a:t> 180181020148 T-OC-Larry-Lobster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44C0D-2167-47D1-A53E-1B9023C2E7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180181907333 T-OC-Hammerhead</a:t>
            </a:r>
          </a:p>
          <a:p>
            <a:r>
              <a:rPr lang="en-US" sz="2000" dirty="0"/>
              <a:t>180181908545 T-OC-Fish-OR</a:t>
            </a:r>
          </a:p>
          <a:p>
            <a:r>
              <a:rPr lang="en-US" sz="2000" dirty="0"/>
              <a:t>180181908569 T-OC-JR-Fish-RD</a:t>
            </a:r>
          </a:p>
          <a:p>
            <a:r>
              <a:rPr lang="en-US" sz="2000" dirty="0"/>
              <a:t>180181905452 T-JR-GR-YB</a:t>
            </a:r>
          </a:p>
          <a:p>
            <a:r>
              <a:rPr lang="en-US" sz="2000" dirty="0"/>
              <a:t>180181016035 T-JR-BR-YB</a:t>
            </a:r>
          </a:p>
          <a:p>
            <a:r>
              <a:rPr lang="en-US" sz="2000" dirty="0"/>
              <a:t>180181905414 T-U-GR-YB</a:t>
            </a:r>
          </a:p>
          <a:p>
            <a:r>
              <a:rPr lang="en-US" sz="2000" dirty="0"/>
              <a:t>180181006036 T-U-BR-YB</a:t>
            </a:r>
          </a:p>
          <a:p>
            <a:r>
              <a:rPr lang="en-US" sz="2000" dirty="0"/>
              <a:t>180181005039 T-U-T-YB</a:t>
            </a:r>
          </a:p>
          <a:p>
            <a:r>
              <a:rPr lang="en-US" sz="2000" dirty="0"/>
              <a:t>180181007019 T-OC-Small-Octopus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597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puzzle, window&#10;&#10;Description automatically generated">
            <a:extLst>
              <a:ext uri="{FF2B5EF4-FFF2-40B4-BE49-F238E27FC236}">
                <a16:creationId xmlns:a16="http://schemas.microsoft.com/office/drawing/2014/main" id="{5CA8A818-0B5E-4BE6-AB2B-29E73F876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45369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470A4C0-12D7-49EC-910A-F30D71526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368" y="794084"/>
            <a:ext cx="2346632" cy="520967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Tuffy &amp; Mighty </a:t>
            </a:r>
            <a:br>
              <a:rPr lang="en-US" sz="2000" b="1" dirty="0"/>
            </a:br>
            <a:r>
              <a:rPr lang="en-US" sz="2000" b="1" dirty="0"/>
              <a:t>5’ x 8’</a:t>
            </a:r>
            <a:br>
              <a:rPr lang="en-US" sz="2000" b="1" dirty="0"/>
            </a:br>
            <a:r>
              <a:rPr lang="en-US" sz="2000" b="1" dirty="0"/>
              <a:t>Item Code: </a:t>
            </a:r>
            <a:br>
              <a:rPr lang="en-US" sz="2000" b="1" dirty="0"/>
            </a:br>
            <a:r>
              <a:rPr lang="en-US" sz="2000" b="1" dirty="0"/>
              <a:t>Rack-T-MT-5x8</a:t>
            </a:r>
            <a:br>
              <a:rPr lang="en-US" sz="2000" b="1" dirty="0"/>
            </a:br>
            <a:r>
              <a:rPr lang="en-US" sz="2000" b="1" dirty="0"/>
              <a:t>$515.13</a:t>
            </a:r>
            <a:br>
              <a:rPr lang="en-US" sz="2000" b="1" dirty="0"/>
            </a:b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21618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F7FC-FD26-459E-88F8-58DC91A4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Mighty 5’ x 8’</a:t>
            </a:r>
            <a:br>
              <a:rPr lang="en-US" sz="2700" b="1" dirty="0"/>
            </a:br>
            <a:r>
              <a:rPr lang="en-US" sz="2700" b="1" dirty="0"/>
              <a:t>Item Code: Rack-T-MT-5x8</a:t>
            </a:r>
            <a:br>
              <a:rPr lang="en-US" b="1" dirty="0"/>
            </a:br>
            <a:r>
              <a:rPr lang="en-US" sz="2800" b="1" dirty="0"/>
              <a:t>$515.13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6B9C-CB0A-46FE-ACAB-97BE00390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3947"/>
            <a:ext cx="5181600" cy="5149516"/>
          </a:xfrm>
        </p:spPr>
        <p:txBody>
          <a:bodyPr>
            <a:normAutofit/>
          </a:bodyPr>
          <a:lstStyle/>
          <a:p>
            <a:r>
              <a:rPr lang="en-US" sz="1200" b="1" dirty="0"/>
              <a:t>180181005046 T-U-T-CB		180181907555 T-OC-Killer-Whale</a:t>
            </a:r>
          </a:p>
          <a:p>
            <a:r>
              <a:rPr lang="en-US" sz="1200" b="1" dirty="0"/>
              <a:t>180181002045 T-U-B-CB		180181910074 T-OC-JR-Lobster</a:t>
            </a:r>
          </a:p>
          <a:p>
            <a:r>
              <a:rPr lang="en-US" sz="1200" b="1" dirty="0"/>
              <a:t>180181001048 T-U-R-CB		180181007019 T-OC-Small-Octopus</a:t>
            </a:r>
          </a:p>
          <a:p>
            <a:r>
              <a:rPr lang="en-US" sz="1200" b="1" dirty="0"/>
              <a:t>180181905384 T-U-GR-CB	180181020018 T-OC-Alligator</a:t>
            </a:r>
          </a:p>
          <a:p>
            <a:r>
              <a:rPr lang="en-US" sz="1200" b="1" dirty="0"/>
              <a:t>180181006043 T-U-BR-CB	180181010019 T-OC-Eel</a:t>
            </a:r>
          </a:p>
          <a:p>
            <a:r>
              <a:rPr lang="en-US" sz="1200" b="1" dirty="0"/>
              <a:t>180181020124 T-JR-B-CB		180181009013 T-OC-Starfish</a:t>
            </a:r>
          </a:p>
          <a:p>
            <a:r>
              <a:rPr lang="en-US" sz="1200" b="1" dirty="0"/>
              <a:t>180181906329 T-JR-3WT-CB	180181020308 T-OC-Turtle</a:t>
            </a:r>
          </a:p>
          <a:p>
            <a:r>
              <a:rPr lang="en-US" sz="1200" b="1" dirty="0"/>
              <a:t>180181011047 T-JR-R-CB		180181906978 T-OC-Tiger-Shark</a:t>
            </a:r>
          </a:p>
          <a:p>
            <a:r>
              <a:rPr lang="en-US" sz="1200" b="1" dirty="0"/>
              <a:t>180181005015 T-U-T-RP		180181020292 T-OC-Crab</a:t>
            </a:r>
          </a:p>
          <a:p>
            <a:r>
              <a:rPr lang="en-US" sz="1200" b="1" dirty="0"/>
              <a:t>180181002014 T-U-B-RP		180181903830 T-DS-</a:t>
            </a:r>
            <a:r>
              <a:rPr lang="en-US" sz="1200" b="1" dirty="0" err="1"/>
              <a:t>Phrog</a:t>
            </a:r>
            <a:endParaRPr lang="en-US" sz="1200" b="1" dirty="0"/>
          </a:p>
          <a:p>
            <a:r>
              <a:rPr lang="en-US" sz="1200" b="1" dirty="0"/>
              <a:t>180181001017 T-U-R-RP		180181903755 T-DS-Spider</a:t>
            </a:r>
          </a:p>
          <a:p>
            <a:r>
              <a:rPr lang="en-US" sz="1200" b="1" dirty="0"/>
              <a:t>180181905407 T-U-GR-RP	180181908897 T-DS-Gila-Monster</a:t>
            </a:r>
          </a:p>
          <a:p>
            <a:r>
              <a:rPr lang="en-US" sz="1200" b="1" dirty="0"/>
              <a:t>180181006012 T-U-BR-RP	180181903694 T-DS-Scorpion</a:t>
            </a:r>
          </a:p>
          <a:p>
            <a:r>
              <a:rPr lang="en-US" sz="1200" b="1" dirty="0"/>
              <a:t>180181020117 T-JR-B-RP</a:t>
            </a:r>
          </a:p>
          <a:p>
            <a:r>
              <a:rPr lang="en-US" sz="1200" b="1" dirty="0"/>
              <a:t>180181906312 T-JR-3WT-RP</a:t>
            </a:r>
          </a:p>
          <a:p>
            <a:r>
              <a:rPr lang="en-US" sz="1200" b="1" dirty="0"/>
              <a:t>180181011016 T-JR-R-RP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2EFEF-A2F9-47AB-B948-451348920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3946"/>
            <a:ext cx="5181600" cy="5149515"/>
          </a:xfrm>
        </p:spPr>
        <p:txBody>
          <a:bodyPr>
            <a:normAutofit/>
          </a:bodyPr>
          <a:lstStyle/>
          <a:p>
            <a:r>
              <a:rPr lang="en-US" sz="1200" b="1" dirty="0"/>
              <a:t>180181904370 MT-F-Piglet	180181909702 MT-Ball-L-UN</a:t>
            </a:r>
          </a:p>
          <a:p>
            <a:r>
              <a:rPr lang="en-US" sz="1200" b="1" dirty="0"/>
              <a:t>180181905117 MTJR-F-Piglet	180181909719 MT-Ball-M-UN</a:t>
            </a:r>
          </a:p>
          <a:p>
            <a:r>
              <a:rPr lang="en-US" sz="1200" b="1" dirty="0"/>
              <a:t>180181904431 MT-F-Cow</a:t>
            </a:r>
          </a:p>
          <a:p>
            <a:r>
              <a:rPr lang="en-US" sz="1200" b="1" dirty="0"/>
              <a:t>180181905216 MTJR-F-Cow</a:t>
            </a:r>
          </a:p>
          <a:p>
            <a:r>
              <a:rPr lang="en-US" sz="1200" b="1" dirty="0"/>
              <a:t>180181903656 MT-N-Rabbit-</a:t>
            </a:r>
            <a:r>
              <a:rPr lang="en-US" sz="1200" b="1" dirty="0" err="1"/>
              <a:t>Brn</a:t>
            </a:r>
            <a:endParaRPr lang="en-US" sz="1200" b="1" dirty="0"/>
          </a:p>
          <a:p>
            <a:r>
              <a:rPr lang="en-US" sz="1200" b="1" dirty="0"/>
              <a:t>180181905155 MTJR-Rabbit-</a:t>
            </a:r>
            <a:r>
              <a:rPr lang="en-US" sz="1200" b="1" dirty="0" err="1"/>
              <a:t>Brn</a:t>
            </a:r>
            <a:endParaRPr lang="en-US" sz="1200" b="1" dirty="0"/>
          </a:p>
          <a:p>
            <a:r>
              <a:rPr lang="en-US" sz="1200" b="1" dirty="0"/>
              <a:t>180181906008 MT-N-Beaver</a:t>
            </a:r>
          </a:p>
          <a:p>
            <a:r>
              <a:rPr lang="en-US" sz="1200" b="1" dirty="0"/>
              <a:t>180181906015 MTJR-N-Beaver</a:t>
            </a:r>
          </a:p>
          <a:p>
            <a:r>
              <a:rPr lang="en-US" sz="1200" b="1" dirty="0"/>
              <a:t>180181909924 MTJR-</a:t>
            </a:r>
            <a:r>
              <a:rPr lang="en-US" sz="1200" b="1" dirty="0" err="1"/>
              <a:t>MicroB</a:t>
            </a:r>
            <a:r>
              <a:rPr lang="en-US" sz="1200" b="1" dirty="0"/>
              <a:t>-Duck</a:t>
            </a:r>
          </a:p>
          <a:p>
            <a:r>
              <a:rPr lang="en-US" sz="1200" b="1" dirty="0"/>
              <a:t>180181908835 MTJR-</a:t>
            </a:r>
            <a:r>
              <a:rPr lang="en-US" sz="1200" b="1" dirty="0" err="1"/>
              <a:t>MicroB</a:t>
            </a:r>
            <a:r>
              <a:rPr lang="en-US" sz="1200" b="1" dirty="0"/>
              <a:t>-Monkey</a:t>
            </a:r>
          </a:p>
          <a:p>
            <a:r>
              <a:rPr lang="en-US" sz="1200" b="1" dirty="0"/>
              <a:t>180181908842 MTJR-</a:t>
            </a:r>
            <a:r>
              <a:rPr lang="en-US" sz="1200" b="1" dirty="0" err="1"/>
              <a:t>MicroB</a:t>
            </a:r>
            <a:r>
              <a:rPr lang="en-US" sz="1200" b="1" dirty="0"/>
              <a:t>-Pig</a:t>
            </a:r>
          </a:p>
          <a:p>
            <a:r>
              <a:rPr lang="en-US" sz="1200" b="1" dirty="0"/>
              <a:t>180181908798 MT-</a:t>
            </a:r>
            <a:r>
              <a:rPr lang="en-US" sz="1200" b="1" dirty="0" err="1"/>
              <a:t>MicroB</a:t>
            </a:r>
            <a:r>
              <a:rPr lang="en-US" sz="1200" b="1" dirty="0"/>
              <a:t>-Lobster</a:t>
            </a:r>
          </a:p>
          <a:p>
            <a:r>
              <a:rPr lang="en-US" sz="1200" b="1" dirty="0"/>
              <a:t>180181908538 MT-Micro-Lizard</a:t>
            </a:r>
          </a:p>
          <a:p>
            <a:r>
              <a:rPr lang="en-US" sz="1200" b="1" dirty="0"/>
              <a:t>180181908507 MT-Micro-Frog</a:t>
            </a:r>
          </a:p>
          <a:p>
            <a:r>
              <a:rPr lang="en-US" sz="1200" b="1" dirty="0"/>
              <a:t>180181909771 MTNS-Ring-UN</a:t>
            </a:r>
          </a:p>
          <a:p>
            <a:r>
              <a:rPr lang="en-US" sz="1200" b="1" dirty="0"/>
              <a:t>180181909726 MT-Bone-UN</a:t>
            </a:r>
          </a:p>
        </p:txBody>
      </p:sp>
    </p:spTree>
    <p:extLst>
      <p:ext uri="{BB962C8B-B14F-4D97-AF65-F5344CB8AC3E}">
        <p14:creationId xmlns:p14="http://schemas.microsoft.com/office/powerpoint/2010/main" val="4106759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uzzle, sitting, table&#10;&#10;Description automatically generated">
            <a:extLst>
              <a:ext uri="{FF2B5EF4-FFF2-40B4-BE49-F238E27FC236}">
                <a16:creationId xmlns:a16="http://schemas.microsoft.com/office/drawing/2014/main" id="{4E1D5125-81D7-4B42-B68D-A7FF224A4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417"/>
            <a:ext cx="6485021" cy="688841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7259347-0D77-4A92-875D-F98CBCC4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020" y="2303011"/>
            <a:ext cx="5706980" cy="275025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&amp; Mighty Option 1 (5’ x 5’)</a:t>
            </a:r>
            <a:br>
              <a:rPr lang="en-US" sz="2800" b="1" dirty="0"/>
            </a:br>
            <a:r>
              <a:rPr lang="en-US" sz="2800" b="1" dirty="0"/>
              <a:t>Item Code: Rack-T-MT-5x5-1</a:t>
            </a:r>
            <a:br>
              <a:rPr lang="en-US" sz="2800" b="1" dirty="0"/>
            </a:br>
            <a:r>
              <a:rPr lang="en-US" sz="2800" b="1" dirty="0"/>
              <a:t>$339.85</a:t>
            </a:r>
          </a:p>
        </p:txBody>
      </p:sp>
    </p:spTree>
    <p:extLst>
      <p:ext uri="{BB962C8B-B14F-4D97-AF65-F5344CB8AC3E}">
        <p14:creationId xmlns:p14="http://schemas.microsoft.com/office/powerpoint/2010/main" val="3179151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35FF-60B1-4D29-BF3D-F3712BA3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143"/>
            <a:ext cx="10515600" cy="96833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Mighty Option 1 (5’ x 5’) Item Code: Rack-T-MT-5x5-1</a:t>
            </a:r>
            <a:br>
              <a:rPr lang="en-US" sz="2700" b="1" dirty="0"/>
            </a:br>
            <a:r>
              <a:rPr lang="en-US" sz="2700" b="1" dirty="0"/>
              <a:t>$339.86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C246D-0BAF-4033-B178-4DE971CF4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5939" y="1209261"/>
            <a:ext cx="5181600" cy="5366084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180181005046 T-U-T-CB</a:t>
            </a:r>
          </a:p>
          <a:p>
            <a:r>
              <a:rPr lang="en-US" sz="1700" dirty="0"/>
              <a:t>180181002045 T-U-B-CB</a:t>
            </a:r>
          </a:p>
          <a:p>
            <a:r>
              <a:rPr lang="en-US" sz="1700" dirty="0"/>
              <a:t>180181001048 T-U-R-CB</a:t>
            </a:r>
          </a:p>
          <a:p>
            <a:r>
              <a:rPr lang="en-US" sz="1700" dirty="0"/>
              <a:t>180181905384 T-U-GR-CB</a:t>
            </a:r>
          </a:p>
          <a:p>
            <a:r>
              <a:rPr lang="en-US" sz="1700" dirty="0"/>
              <a:t>180181006043 T-U-BR-CB</a:t>
            </a:r>
          </a:p>
          <a:p>
            <a:r>
              <a:rPr lang="en-US" sz="1700" dirty="0"/>
              <a:t>180181020124 T-JR-B-CB</a:t>
            </a:r>
          </a:p>
          <a:p>
            <a:r>
              <a:rPr lang="en-US" sz="1700" dirty="0"/>
              <a:t>180181906329 T-JR-3WT-CB</a:t>
            </a:r>
          </a:p>
          <a:p>
            <a:r>
              <a:rPr lang="en-US" sz="1700" dirty="0"/>
              <a:t>180181011047 T-JR-R-CB	</a:t>
            </a:r>
          </a:p>
          <a:p>
            <a:r>
              <a:rPr lang="en-US" sz="1700" dirty="0"/>
              <a:t>180181005015 T-U-T-RP</a:t>
            </a:r>
          </a:p>
          <a:p>
            <a:r>
              <a:rPr lang="en-US" sz="1700" dirty="0"/>
              <a:t>180181002014 T-U-B-RP</a:t>
            </a:r>
          </a:p>
          <a:p>
            <a:r>
              <a:rPr lang="en-US" sz="1700" dirty="0"/>
              <a:t>180181001017 T-U-R-RP</a:t>
            </a:r>
          </a:p>
          <a:p>
            <a:r>
              <a:rPr lang="en-US" sz="1700" dirty="0"/>
              <a:t>180181905407 T-U-GR-RP</a:t>
            </a:r>
          </a:p>
          <a:p>
            <a:r>
              <a:rPr lang="en-US" sz="1700" dirty="0"/>
              <a:t>180181006012 T-U-BR-RP</a:t>
            </a:r>
          </a:p>
          <a:p>
            <a:r>
              <a:rPr lang="en-US" sz="1700" dirty="0"/>
              <a:t>180181020117  T-JR-B-RP</a:t>
            </a:r>
          </a:p>
          <a:p>
            <a:r>
              <a:rPr lang="en-US" sz="1700" dirty="0"/>
              <a:t>180181906312 T-JR-3WT-RP</a:t>
            </a:r>
          </a:p>
          <a:p>
            <a:r>
              <a:rPr lang="en-US" sz="1700" dirty="0"/>
              <a:t>180181011016 T-JR-R-RP	</a:t>
            </a:r>
            <a:r>
              <a:rPr lang="en-US" dirty="0"/>
              <a:t>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870FB-14AA-45B1-B4C9-6124F341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800" y="1328530"/>
            <a:ext cx="5181600" cy="5366084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180181903830 T-DS-</a:t>
            </a:r>
            <a:r>
              <a:rPr lang="en-US" sz="1600" dirty="0" err="1"/>
              <a:t>Phrog</a:t>
            </a:r>
            <a:endParaRPr lang="en-US" sz="1600" dirty="0"/>
          </a:p>
          <a:p>
            <a:r>
              <a:rPr lang="en-US" sz="1600" dirty="0"/>
              <a:t>180181910074 T-OC-JR-Lobster</a:t>
            </a:r>
          </a:p>
          <a:p>
            <a:r>
              <a:rPr lang="en-US" sz="1600" dirty="0"/>
              <a:t>180181007019 T-OC-Small-Octopus</a:t>
            </a:r>
          </a:p>
          <a:p>
            <a:r>
              <a:rPr lang="en-US" sz="1600" dirty="0"/>
              <a:t>180181020018 T-OC-Alligator</a:t>
            </a:r>
          </a:p>
          <a:p>
            <a:r>
              <a:rPr lang="en-US" sz="1600" dirty="0"/>
              <a:t>180181009013 T-OC-Starfish</a:t>
            </a:r>
          </a:p>
          <a:p>
            <a:r>
              <a:rPr lang="en-US" sz="1600" dirty="0"/>
              <a:t>180181904653 T-OC-Whale</a:t>
            </a:r>
          </a:p>
          <a:p>
            <a:r>
              <a:rPr lang="en-US" sz="1600" dirty="0"/>
              <a:t>180181020308 T-OC-Turtle</a:t>
            </a:r>
          </a:p>
          <a:p>
            <a:r>
              <a:rPr lang="en-US" sz="1600" dirty="0"/>
              <a:t>180181906978 T-OC-Tiger-Shark</a:t>
            </a:r>
          </a:p>
          <a:p>
            <a:r>
              <a:rPr lang="en-US" sz="1600" dirty="0"/>
              <a:t>180181904370 MT-F-Piglet</a:t>
            </a:r>
          </a:p>
          <a:p>
            <a:r>
              <a:rPr lang="en-US" sz="1600" dirty="0"/>
              <a:t>180181905117 MTJR-F-Piglet</a:t>
            </a:r>
          </a:p>
          <a:p>
            <a:r>
              <a:rPr lang="en-US" sz="1600" dirty="0"/>
              <a:t>180181904431 MT-F-Cow</a:t>
            </a:r>
          </a:p>
          <a:p>
            <a:r>
              <a:rPr lang="en-US" sz="1600" dirty="0"/>
              <a:t>180181905216 MTJR-F-Cow</a:t>
            </a:r>
          </a:p>
          <a:p>
            <a:r>
              <a:rPr lang="en-US" sz="1600" dirty="0"/>
              <a:t>180181903656 MT-N-Rabbit-</a:t>
            </a:r>
            <a:r>
              <a:rPr lang="en-US" sz="1600" dirty="0" err="1"/>
              <a:t>Brn</a:t>
            </a:r>
            <a:endParaRPr lang="en-US" sz="1600" dirty="0"/>
          </a:p>
          <a:p>
            <a:r>
              <a:rPr lang="en-US" sz="1600" dirty="0"/>
              <a:t>180181905155 MTJR-N-Rabbit-</a:t>
            </a:r>
            <a:r>
              <a:rPr lang="en-US" sz="1600" dirty="0" err="1"/>
              <a:t>Brn</a:t>
            </a:r>
            <a:endParaRPr lang="en-US" sz="1600" dirty="0"/>
          </a:p>
          <a:p>
            <a:r>
              <a:rPr lang="en-US" sz="1600" dirty="0"/>
              <a:t>180181906008 MT-N-Beaver</a:t>
            </a:r>
          </a:p>
          <a:p>
            <a:r>
              <a:rPr lang="en-US" sz="1600" dirty="0"/>
              <a:t>180181906015 MTJR-N-Beaver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5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B1280C0-C1B8-460E-A4B2-3019DDFFB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5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B69FE6-6A7F-43A6-BA5C-675E264D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4566" y="2151413"/>
            <a:ext cx="5707434" cy="327482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&amp; Mighty Option 2 (5’ x 5’)</a:t>
            </a:r>
            <a:br>
              <a:rPr lang="en-US" sz="2800" b="1" dirty="0"/>
            </a:br>
            <a:r>
              <a:rPr lang="en-US" sz="2800" b="1" dirty="0"/>
              <a:t>Item Code: Rack-T-MT-5x5-2</a:t>
            </a:r>
            <a:br>
              <a:rPr lang="en-US" sz="2800" b="1" dirty="0"/>
            </a:br>
            <a:r>
              <a:rPr lang="en-US" sz="2800" b="1" dirty="0"/>
              <a:t>Wholesale Price: </a:t>
            </a:r>
            <a:br>
              <a:rPr lang="en-US" sz="2800" b="1" dirty="0"/>
            </a:br>
            <a:r>
              <a:rPr lang="en-US" sz="2800" b="1" dirty="0"/>
              <a:t>$725.00 (2 of each) </a:t>
            </a:r>
            <a:br>
              <a:rPr lang="en-US" sz="2800" b="1" dirty="0"/>
            </a:br>
            <a:r>
              <a:rPr lang="en-US" sz="2800" b="1" dirty="0"/>
              <a:t>$1,087.50 (3 of each)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394462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9DEC-1105-4294-B47F-203313BA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841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Tuffy &amp; Mighty Option 2 (5’ x 5’)Item Code: Rack-T-MT-5x5-2</a:t>
            </a:r>
            <a:br>
              <a:rPr lang="en-US" sz="2400" b="1" dirty="0"/>
            </a:br>
            <a:r>
              <a:rPr lang="en-US" sz="2400" b="1" dirty="0"/>
              <a:t>Wholesale Price: $725.00 (2 of each) $1,087.50 (3 of each)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526DA-499A-437A-82A8-E2CD9289F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6746"/>
            <a:ext cx="5181600" cy="558265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180181005046 T-U-T-CB</a:t>
            </a:r>
          </a:p>
          <a:p>
            <a:r>
              <a:rPr lang="en-US" dirty="0"/>
              <a:t>180181002045 T-U-B-CB</a:t>
            </a:r>
          </a:p>
          <a:p>
            <a:r>
              <a:rPr lang="en-US" dirty="0"/>
              <a:t>180181001048 T-U-R-CB</a:t>
            </a:r>
          </a:p>
          <a:p>
            <a:r>
              <a:rPr lang="en-US" dirty="0"/>
              <a:t>180181905384 T-U-GR-CB</a:t>
            </a:r>
          </a:p>
          <a:p>
            <a:r>
              <a:rPr lang="en-US" dirty="0"/>
              <a:t>180181006043 T-U-BR-CB</a:t>
            </a:r>
          </a:p>
          <a:p>
            <a:r>
              <a:rPr lang="en-US" dirty="0"/>
              <a:t>180181020124 T-JR-B-CB</a:t>
            </a:r>
          </a:p>
          <a:p>
            <a:r>
              <a:rPr lang="en-US" dirty="0"/>
              <a:t>180181906329 T-JR-3WT-CB</a:t>
            </a:r>
          </a:p>
          <a:p>
            <a:r>
              <a:rPr lang="en-US" dirty="0"/>
              <a:t>180181011047 T-JR-R-CB</a:t>
            </a:r>
          </a:p>
          <a:p>
            <a:r>
              <a:rPr lang="en-US" dirty="0"/>
              <a:t>180181005015 T-U-T-RP</a:t>
            </a:r>
          </a:p>
          <a:p>
            <a:r>
              <a:rPr lang="en-US" dirty="0"/>
              <a:t>180181002014 T-U-B-RP</a:t>
            </a:r>
          </a:p>
          <a:p>
            <a:r>
              <a:rPr lang="en-US" dirty="0"/>
              <a:t>180181001017 T-U-R-RP</a:t>
            </a:r>
          </a:p>
          <a:p>
            <a:r>
              <a:rPr lang="en-US" dirty="0"/>
              <a:t>180181905407 T-U-GR-RP</a:t>
            </a:r>
          </a:p>
          <a:p>
            <a:r>
              <a:rPr lang="en-US" dirty="0"/>
              <a:t>180181006012 T-U-BR-RP</a:t>
            </a:r>
          </a:p>
          <a:p>
            <a:r>
              <a:rPr lang="en-US" dirty="0"/>
              <a:t>180181020117 T-JR-B-RP</a:t>
            </a:r>
          </a:p>
          <a:p>
            <a:r>
              <a:rPr lang="en-US" dirty="0"/>
              <a:t>180181906312 T-JR-3WT-RP</a:t>
            </a:r>
          </a:p>
          <a:p>
            <a:r>
              <a:rPr lang="en-US" dirty="0"/>
              <a:t>180181011016 T-JR-R-RP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99410-6ADB-4E20-B0DF-0F740BB26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6747"/>
            <a:ext cx="5181600" cy="558265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180181903830 T-DS-</a:t>
            </a:r>
            <a:r>
              <a:rPr lang="en-US" dirty="0" err="1"/>
              <a:t>Phrog</a:t>
            </a:r>
            <a:endParaRPr lang="en-US" dirty="0"/>
          </a:p>
          <a:p>
            <a:r>
              <a:rPr lang="en-US" dirty="0"/>
              <a:t>180181910074 T-OC-JR-Lobster</a:t>
            </a:r>
          </a:p>
          <a:p>
            <a:r>
              <a:rPr lang="en-US" dirty="0"/>
              <a:t>180181007019 T-OC-Small-Octopus</a:t>
            </a:r>
          </a:p>
          <a:p>
            <a:r>
              <a:rPr lang="en-US" dirty="0"/>
              <a:t>180181020018 T-OC-Alligator</a:t>
            </a:r>
          </a:p>
          <a:p>
            <a:r>
              <a:rPr lang="en-US" dirty="0"/>
              <a:t>180181009013 T-OC-Starfish</a:t>
            </a:r>
          </a:p>
          <a:p>
            <a:r>
              <a:rPr lang="en-US" dirty="0"/>
              <a:t>180181904653 T-OC-Whale</a:t>
            </a:r>
          </a:p>
          <a:p>
            <a:r>
              <a:rPr lang="en-US" dirty="0"/>
              <a:t>180181020308 T-OC-Turtle</a:t>
            </a:r>
          </a:p>
          <a:p>
            <a:r>
              <a:rPr lang="en-US" dirty="0"/>
              <a:t>180181906978 T-OC-Tiger-Shark</a:t>
            </a:r>
          </a:p>
          <a:p>
            <a:r>
              <a:rPr lang="en-US" dirty="0"/>
              <a:t>180181908835 MTJR-</a:t>
            </a:r>
            <a:r>
              <a:rPr lang="en-US" dirty="0" err="1"/>
              <a:t>MicroB</a:t>
            </a:r>
            <a:r>
              <a:rPr lang="en-US" dirty="0"/>
              <a:t>-Monkey</a:t>
            </a:r>
          </a:p>
          <a:p>
            <a:r>
              <a:rPr lang="en-US" dirty="0"/>
              <a:t>180181909924 MTJR-</a:t>
            </a:r>
            <a:r>
              <a:rPr lang="en-US" dirty="0" err="1"/>
              <a:t>MicroB</a:t>
            </a:r>
            <a:r>
              <a:rPr lang="en-US" dirty="0"/>
              <a:t>-Duck</a:t>
            </a:r>
          </a:p>
          <a:p>
            <a:r>
              <a:rPr lang="en-US" dirty="0"/>
              <a:t>180181908842 MTJR-</a:t>
            </a:r>
            <a:r>
              <a:rPr lang="en-US" dirty="0" err="1"/>
              <a:t>MicroB</a:t>
            </a:r>
            <a:r>
              <a:rPr lang="en-US" dirty="0"/>
              <a:t>-Pig</a:t>
            </a:r>
          </a:p>
          <a:p>
            <a:r>
              <a:rPr lang="en-US" dirty="0"/>
              <a:t>180181909887 MT-S-Rhino-</a:t>
            </a:r>
            <a:r>
              <a:rPr lang="en-US" dirty="0" err="1"/>
              <a:t>Grn</a:t>
            </a:r>
            <a:endParaRPr lang="en-US" dirty="0"/>
          </a:p>
          <a:p>
            <a:r>
              <a:rPr lang="en-US" dirty="0"/>
              <a:t>180181909993 MTJR-S-Rhino-</a:t>
            </a:r>
            <a:r>
              <a:rPr lang="en-US" dirty="0" err="1"/>
              <a:t>Grn</a:t>
            </a:r>
            <a:endParaRPr lang="en-US" dirty="0"/>
          </a:p>
          <a:p>
            <a:r>
              <a:rPr lang="en-US" dirty="0"/>
              <a:t>180181909849 MT-S-Hippo-PL</a:t>
            </a:r>
          </a:p>
          <a:p>
            <a:r>
              <a:rPr lang="en-US" dirty="0"/>
              <a:t>180181909962 MTJR-S-Hippo-PL</a:t>
            </a:r>
          </a:p>
          <a:p>
            <a:r>
              <a:rPr lang="en-US" dirty="0"/>
              <a:t>180181909832 MT-S-Elephant-OR</a:t>
            </a:r>
          </a:p>
          <a:p>
            <a:r>
              <a:rPr lang="en-US" dirty="0"/>
              <a:t>180181909955 MTJR-S-Elephant-OR</a:t>
            </a:r>
          </a:p>
          <a:p>
            <a:r>
              <a:rPr lang="en-US" dirty="0"/>
              <a:t>180181908491 MT-S-Warthog-PK</a:t>
            </a:r>
          </a:p>
        </p:txBody>
      </p:sp>
    </p:spTree>
    <p:extLst>
      <p:ext uri="{BB962C8B-B14F-4D97-AF65-F5344CB8AC3E}">
        <p14:creationId xmlns:p14="http://schemas.microsoft.com/office/powerpoint/2010/main" val="2773201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3C841B6E-DE0F-4539-9970-7CA077087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8014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A7D1D55-A24B-499D-A538-45B35390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014" y="1660525"/>
            <a:ext cx="6963986" cy="300291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Shapes &amp; Ocean Creatures </a:t>
            </a:r>
            <a:br>
              <a:rPr lang="en-US" sz="2800" b="1" dirty="0"/>
            </a:br>
            <a:r>
              <a:rPr lang="en-US" sz="2800" b="1" dirty="0"/>
              <a:t>5’ x 4’  </a:t>
            </a:r>
            <a:br>
              <a:rPr lang="en-US" sz="2800" b="1" dirty="0"/>
            </a:br>
            <a:r>
              <a:rPr lang="en-US" sz="2800" b="1" dirty="0"/>
              <a:t>Item Code:Rack-T-Ult-OC-5x4</a:t>
            </a:r>
            <a:br>
              <a:rPr lang="en-US" sz="2800" b="1" dirty="0"/>
            </a:br>
            <a:r>
              <a:rPr lang="en-US" sz="2800" b="1" dirty="0"/>
              <a:t>$257.65</a:t>
            </a:r>
            <a:br>
              <a:rPr lang="en-US" sz="2800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7002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3AB3-BDFA-4CD7-8E06-F9BB92E6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056"/>
            <a:ext cx="10515600" cy="96833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Shapes &amp; Ocean Creatures 5’ x 4’  Item Code:Rack-T-Ult-OC-5x4</a:t>
            </a:r>
            <a:br>
              <a:rPr lang="en-US" sz="2700" b="1" dirty="0"/>
            </a:br>
            <a:r>
              <a:rPr lang="en-US" sz="2700" b="1" dirty="0"/>
              <a:t>$257.65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0BF04-E6B8-418E-BE93-3AE9BDD61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369" y="1419726"/>
            <a:ext cx="5181600" cy="4973805"/>
          </a:xfrm>
        </p:spPr>
        <p:txBody>
          <a:bodyPr>
            <a:normAutofit/>
          </a:bodyPr>
          <a:lstStyle/>
          <a:p>
            <a:r>
              <a:rPr lang="en-US" sz="2000" dirty="0"/>
              <a:t>180181005046 T-U-T-CB</a:t>
            </a:r>
          </a:p>
          <a:p>
            <a:r>
              <a:rPr lang="en-US" sz="2000" dirty="0"/>
              <a:t>180181002045 T-U-B-CB</a:t>
            </a:r>
          </a:p>
          <a:p>
            <a:r>
              <a:rPr lang="en-US" sz="2000" dirty="0"/>
              <a:t>180181001048 T-U-R-CB</a:t>
            </a:r>
          </a:p>
          <a:p>
            <a:r>
              <a:rPr lang="en-US" sz="2000" dirty="0"/>
              <a:t>180181905384 T-U-GR-CB</a:t>
            </a:r>
          </a:p>
          <a:p>
            <a:r>
              <a:rPr lang="en-US" sz="2000" dirty="0"/>
              <a:t>180181006043 T-U-BR-CB</a:t>
            </a:r>
          </a:p>
          <a:p>
            <a:r>
              <a:rPr lang="en-US" sz="2000" dirty="0"/>
              <a:t>180181020124 T-JR-B-CB</a:t>
            </a:r>
          </a:p>
          <a:p>
            <a:r>
              <a:rPr lang="en-US" sz="2000" dirty="0"/>
              <a:t>180181906329 T-JR-3WT-CB</a:t>
            </a:r>
          </a:p>
          <a:p>
            <a:r>
              <a:rPr lang="en-US" sz="2000" dirty="0"/>
              <a:t>180181011047 T-JR-R-CB</a:t>
            </a:r>
          </a:p>
          <a:p>
            <a:r>
              <a:rPr lang="en-US" sz="2000" dirty="0"/>
              <a:t>180181903830 T-DS-</a:t>
            </a:r>
            <a:r>
              <a:rPr lang="en-US" sz="2000" dirty="0" err="1"/>
              <a:t>Phrog</a:t>
            </a:r>
            <a:endParaRPr lang="en-US" sz="2000" dirty="0"/>
          </a:p>
          <a:p>
            <a:r>
              <a:rPr lang="en-US" sz="2000" dirty="0"/>
              <a:t>180181009013 T-OC-Starfish</a:t>
            </a:r>
          </a:p>
          <a:p>
            <a:r>
              <a:rPr lang="en-US" sz="2000" dirty="0"/>
              <a:t>180181910074 T-OC-JR-Lobster</a:t>
            </a:r>
          </a:p>
          <a:p>
            <a:r>
              <a:rPr lang="en-US" sz="2000" dirty="0"/>
              <a:t>180181904653 T-OC-Whale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0149D-09FF-4632-8576-C2894C94D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226" y="1419725"/>
            <a:ext cx="5181600" cy="4973805"/>
          </a:xfrm>
        </p:spPr>
        <p:txBody>
          <a:bodyPr>
            <a:normAutofit/>
          </a:bodyPr>
          <a:lstStyle/>
          <a:p>
            <a:r>
              <a:rPr lang="en-US" sz="2000" dirty="0"/>
              <a:t>180181005015 T-U-T-RP</a:t>
            </a:r>
          </a:p>
          <a:p>
            <a:r>
              <a:rPr lang="en-US" sz="2000" dirty="0"/>
              <a:t>180181002014 T-U-B-RP</a:t>
            </a:r>
          </a:p>
          <a:p>
            <a:r>
              <a:rPr lang="en-US" sz="2000" dirty="0"/>
              <a:t>180181001017 T-U-R-RP</a:t>
            </a:r>
          </a:p>
          <a:p>
            <a:r>
              <a:rPr lang="en-US" sz="2000" dirty="0"/>
              <a:t>180181905407 T-U-GR-RP</a:t>
            </a:r>
          </a:p>
          <a:p>
            <a:r>
              <a:rPr lang="en-US" sz="2000" dirty="0"/>
              <a:t>180181006012 T-U-BR-RP</a:t>
            </a:r>
          </a:p>
          <a:p>
            <a:r>
              <a:rPr lang="en-US" sz="2000" dirty="0"/>
              <a:t>180181020117 T-JR-B-RP</a:t>
            </a:r>
          </a:p>
          <a:p>
            <a:r>
              <a:rPr lang="en-US" sz="2000" dirty="0"/>
              <a:t>180181906312 T-JR-3WT-RP</a:t>
            </a:r>
          </a:p>
          <a:p>
            <a:r>
              <a:rPr lang="en-US" sz="2000" dirty="0"/>
              <a:t>180181011016 T-JR-R-RP</a:t>
            </a:r>
          </a:p>
          <a:p>
            <a:r>
              <a:rPr lang="en-US" sz="2000" dirty="0"/>
              <a:t>180181007019 T-OC-Small-Octopus</a:t>
            </a:r>
          </a:p>
          <a:p>
            <a:r>
              <a:rPr lang="en-US" sz="2000" dirty="0"/>
              <a:t>180181020308 T-OC-Turtle</a:t>
            </a:r>
          </a:p>
          <a:p>
            <a:r>
              <a:rPr lang="en-US" sz="2000" dirty="0"/>
              <a:t>180181020018 T-OC-Alligator</a:t>
            </a:r>
          </a:p>
          <a:p>
            <a:r>
              <a:rPr lang="en-US" sz="2000" dirty="0"/>
              <a:t>180181906978 T-OC-Tiger-Shark</a:t>
            </a:r>
          </a:p>
        </p:txBody>
      </p:sp>
    </p:spTree>
    <p:extLst>
      <p:ext uri="{BB962C8B-B14F-4D97-AF65-F5344CB8AC3E}">
        <p14:creationId xmlns:p14="http://schemas.microsoft.com/office/powerpoint/2010/main" val="212714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B62944D5-8884-43A9-A9E3-25EF032BF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669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9447F0-649C-4A80-B1FC-7D55601A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691" y="1370965"/>
            <a:ext cx="4955309" cy="380261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Tuffy, Mighty, DuraForce &amp; Silly Squeakers 4.25’ x 6’</a:t>
            </a:r>
            <a:br>
              <a:rPr lang="en-US" sz="2400" b="1" dirty="0"/>
            </a:br>
            <a:r>
              <a:rPr lang="en-US" sz="2400" b="1" dirty="0"/>
              <a:t>Item Code: Rack-T-MT-DF-SS-4x5</a:t>
            </a:r>
            <a:br>
              <a:rPr lang="en-US" sz="2400" b="1" dirty="0"/>
            </a:br>
            <a:r>
              <a:rPr lang="en-US" sz="2400" b="1" dirty="0"/>
              <a:t>$259.86</a:t>
            </a:r>
          </a:p>
        </p:txBody>
      </p:sp>
    </p:spTree>
    <p:extLst>
      <p:ext uri="{BB962C8B-B14F-4D97-AF65-F5344CB8AC3E}">
        <p14:creationId xmlns:p14="http://schemas.microsoft.com/office/powerpoint/2010/main" val="364501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uffed animals on display&#10;&#10;Description automatically generated">
            <a:extLst>
              <a:ext uri="{FF2B5EF4-FFF2-40B4-BE49-F238E27FC236}">
                <a16:creationId xmlns:a16="http://schemas.microsoft.com/office/drawing/2014/main" id="{43E3760D-812A-4ED0-8FC2-82519DB0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761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33E53-1043-4405-8CB1-924A7CD9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587" y="94615"/>
            <a:ext cx="9113520" cy="178455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Mighty No Stuff &amp; </a:t>
            </a:r>
            <a:r>
              <a:rPr lang="en-US" sz="2800" b="1" dirty="0" err="1"/>
              <a:t>MicroFiber</a:t>
            </a:r>
            <a:r>
              <a:rPr lang="en-US" sz="2800" b="1" dirty="0"/>
              <a:t> 6’ x 3’</a:t>
            </a:r>
            <a:br>
              <a:rPr lang="en-US" sz="2800" b="1" dirty="0"/>
            </a:br>
            <a:r>
              <a:rPr lang="en-US" sz="2800" b="1" dirty="0"/>
              <a:t>Item Code: Rack-MTNS-Micro-6x3</a:t>
            </a:r>
            <a:br>
              <a:rPr lang="en-US" sz="2800" b="1" dirty="0"/>
            </a:br>
            <a:r>
              <a:rPr lang="en-US" sz="2800" b="1" dirty="0"/>
              <a:t>$737.90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CC5CA9-5D5E-42B9-B454-BB04EA836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3924" y="1546492"/>
            <a:ext cx="3715352" cy="5216893"/>
          </a:xfrm>
        </p:spPr>
        <p:txBody>
          <a:bodyPr>
            <a:normAutofit/>
          </a:bodyPr>
          <a:lstStyle/>
          <a:p>
            <a:r>
              <a:rPr lang="en-US" sz="2200" dirty="0"/>
              <a:t>3 MT-Ball-M-RD</a:t>
            </a:r>
          </a:p>
          <a:p>
            <a:r>
              <a:rPr lang="en-US" sz="2200" dirty="0"/>
              <a:t>2 MT-Ball-L-RD</a:t>
            </a:r>
          </a:p>
          <a:p>
            <a:r>
              <a:rPr lang="en-US" sz="2200" dirty="0"/>
              <a:t>3 MT-Bone-RD</a:t>
            </a:r>
          </a:p>
          <a:p>
            <a:r>
              <a:rPr lang="en-US" sz="2200" dirty="0"/>
              <a:t>3 MT-Ring-RD</a:t>
            </a:r>
          </a:p>
          <a:p>
            <a:r>
              <a:rPr lang="en-US" sz="2200" dirty="0"/>
              <a:t>2 MT-</a:t>
            </a:r>
            <a:r>
              <a:rPr lang="en-US" sz="2200" dirty="0" err="1"/>
              <a:t>MicroBM</a:t>
            </a:r>
            <a:r>
              <a:rPr lang="en-US" sz="2200" dirty="0"/>
              <a:t>-Trex</a:t>
            </a:r>
          </a:p>
          <a:p>
            <a:r>
              <a:rPr lang="en-US" sz="2200" dirty="0"/>
              <a:t>3 MT-</a:t>
            </a:r>
            <a:r>
              <a:rPr lang="en-US" sz="2200" dirty="0" err="1"/>
              <a:t>MicroBM</a:t>
            </a:r>
            <a:r>
              <a:rPr lang="en-US" sz="2200" dirty="0"/>
              <a:t>-Bee</a:t>
            </a:r>
          </a:p>
          <a:p>
            <a:r>
              <a:rPr lang="en-US" sz="2200" dirty="0"/>
              <a:t>3 MT-</a:t>
            </a:r>
            <a:r>
              <a:rPr lang="en-US" sz="2200" dirty="0" err="1"/>
              <a:t>MicroBM</a:t>
            </a:r>
            <a:r>
              <a:rPr lang="en-US" sz="2200" dirty="0"/>
              <a:t>-Rabbit</a:t>
            </a:r>
          </a:p>
          <a:p>
            <a:r>
              <a:rPr lang="en-US" sz="2200" dirty="0"/>
              <a:t>3 MTJR-</a:t>
            </a:r>
            <a:r>
              <a:rPr lang="en-US" sz="2200" dirty="0" err="1"/>
              <a:t>MicroB</a:t>
            </a:r>
            <a:r>
              <a:rPr lang="en-US" sz="2200" dirty="0"/>
              <a:t>-Rabbit</a:t>
            </a:r>
          </a:p>
          <a:p>
            <a:r>
              <a:rPr lang="en-US" sz="2200" dirty="0"/>
              <a:t>3 MT-</a:t>
            </a:r>
            <a:r>
              <a:rPr lang="en-US" sz="2200" dirty="0" err="1"/>
              <a:t>MicroBM</a:t>
            </a:r>
            <a:r>
              <a:rPr lang="en-US" sz="2200" dirty="0"/>
              <a:t>-Monster</a:t>
            </a:r>
          </a:p>
          <a:p>
            <a:r>
              <a:rPr lang="en-US" sz="2200" dirty="0"/>
              <a:t>3 MTJR-</a:t>
            </a:r>
            <a:r>
              <a:rPr lang="en-US" sz="2200" dirty="0" err="1"/>
              <a:t>MicroB</a:t>
            </a:r>
            <a:r>
              <a:rPr lang="en-US" sz="2200" dirty="0"/>
              <a:t>-Monster</a:t>
            </a:r>
          </a:p>
          <a:p>
            <a:r>
              <a:rPr lang="en-US" sz="2200" dirty="0"/>
              <a:t>3 MT-</a:t>
            </a:r>
            <a:r>
              <a:rPr lang="en-US" sz="2200" dirty="0" err="1"/>
              <a:t>MicroBM</a:t>
            </a:r>
            <a:r>
              <a:rPr lang="en-US" sz="2200" dirty="0"/>
              <a:t>-Duck</a:t>
            </a:r>
          </a:p>
          <a:p>
            <a:r>
              <a:rPr lang="en-US" sz="2200" dirty="0"/>
              <a:t>3 MTJR-</a:t>
            </a:r>
            <a:r>
              <a:rPr lang="en-US" sz="2200" dirty="0" err="1"/>
              <a:t>MicroB</a:t>
            </a:r>
            <a:r>
              <a:rPr lang="en-US" sz="2200" dirty="0"/>
              <a:t>-Duck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B82D7-529E-4F77-A56F-BA3B08286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6667" y="1546492"/>
            <a:ext cx="3283017" cy="4434840"/>
          </a:xfrm>
        </p:spPr>
        <p:txBody>
          <a:bodyPr>
            <a:normAutofit/>
          </a:bodyPr>
          <a:lstStyle/>
          <a:p>
            <a:r>
              <a:rPr lang="en-US" sz="2000" dirty="0"/>
              <a:t>3 MT-</a:t>
            </a:r>
            <a:r>
              <a:rPr lang="en-US" sz="2000" dirty="0" err="1"/>
              <a:t>MicroBM</a:t>
            </a:r>
            <a:r>
              <a:rPr lang="en-US" sz="2000" dirty="0"/>
              <a:t>-Elephant</a:t>
            </a:r>
          </a:p>
          <a:p>
            <a:r>
              <a:rPr lang="en-US" sz="2000" dirty="0"/>
              <a:t>3 MTJR-</a:t>
            </a:r>
            <a:r>
              <a:rPr lang="en-US" sz="2000" dirty="0" err="1"/>
              <a:t>MicroB</a:t>
            </a:r>
            <a:r>
              <a:rPr lang="en-US" sz="2000" dirty="0"/>
              <a:t>-Elephant</a:t>
            </a:r>
          </a:p>
          <a:p>
            <a:r>
              <a:rPr lang="en-US" sz="2000" dirty="0"/>
              <a:t>3 MT-</a:t>
            </a:r>
            <a:r>
              <a:rPr lang="en-US" sz="2000" dirty="0" err="1"/>
              <a:t>MicroBM</a:t>
            </a:r>
            <a:r>
              <a:rPr lang="en-US" sz="2000" dirty="0"/>
              <a:t>-Bull-OR*</a:t>
            </a:r>
          </a:p>
          <a:p>
            <a:r>
              <a:rPr lang="en-US" sz="2000" dirty="0"/>
              <a:t>3 MTJR-</a:t>
            </a:r>
            <a:r>
              <a:rPr lang="en-US" sz="2000" dirty="0" err="1"/>
              <a:t>MicroB</a:t>
            </a:r>
            <a:r>
              <a:rPr lang="en-US" sz="2000" dirty="0"/>
              <a:t>-Bull-OR*</a:t>
            </a:r>
          </a:p>
          <a:p>
            <a:r>
              <a:rPr lang="en-US" sz="2000" dirty="0"/>
              <a:t>3 MT-</a:t>
            </a:r>
            <a:r>
              <a:rPr lang="en-US" sz="2000" dirty="0" err="1"/>
              <a:t>MicroBM</a:t>
            </a:r>
            <a:r>
              <a:rPr lang="en-US" sz="2000" dirty="0"/>
              <a:t>-Pig</a:t>
            </a:r>
          </a:p>
          <a:p>
            <a:r>
              <a:rPr lang="en-US" sz="2000" dirty="0"/>
              <a:t>3 MTJR-</a:t>
            </a:r>
            <a:r>
              <a:rPr lang="en-US" sz="2000" dirty="0" err="1"/>
              <a:t>MicroB</a:t>
            </a:r>
            <a:r>
              <a:rPr lang="en-US" sz="2000" dirty="0"/>
              <a:t>-Pig</a:t>
            </a:r>
          </a:p>
          <a:p>
            <a:r>
              <a:rPr lang="en-US" sz="2000" dirty="0"/>
              <a:t>3 MT-</a:t>
            </a:r>
            <a:r>
              <a:rPr lang="en-US" sz="2000" dirty="0" err="1"/>
              <a:t>MicroBM</a:t>
            </a:r>
            <a:r>
              <a:rPr lang="en-US" sz="2000" dirty="0"/>
              <a:t>-Lobster</a:t>
            </a:r>
          </a:p>
          <a:p>
            <a:r>
              <a:rPr lang="en-US" sz="2000" dirty="0"/>
              <a:t>3 MTJR-</a:t>
            </a:r>
            <a:r>
              <a:rPr lang="en-US" sz="2000" dirty="0" err="1"/>
              <a:t>MicroB</a:t>
            </a:r>
            <a:r>
              <a:rPr lang="en-US" sz="2000" dirty="0"/>
              <a:t>-Lobster</a:t>
            </a:r>
          </a:p>
          <a:p>
            <a:r>
              <a:rPr lang="en-US" sz="2000" dirty="0"/>
              <a:t>3 MT-</a:t>
            </a:r>
            <a:r>
              <a:rPr lang="en-US" sz="2000" dirty="0" err="1"/>
              <a:t>MicroBM</a:t>
            </a:r>
            <a:r>
              <a:rPr lang="en-US" sz="2000" dirty="0"/>
              <a:t>-Panda</a:t>
            </a:r>
          </a:p>
          <a:p>
            <a:r>
              <a:rPr lang="en-US" sz="2000" dirty="0"/>
              <a:t>3 MTJR-</a:t>
            </a:r>
            <a:r>
              <a:rPr lang="en-US" sz="2000" dirty="0" err="1"/>
              <a:t>MicroB</a:t>
            </a:r>
            <a:r>
              <a:rPr lang="en-US" sz="2000" dirty="0"/>
              <a:t>-Panda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67A8C-81A2-4C55-A7A0-13D3753827AB}"/>
              </a:ext>
            </a:extLst>
          </p:cNvPr>
          <p:cNvSpPr txBox="1"/>
          <p:nvPr/>
        </p:nvSpPr>
        <p:spPr>
          <a:xfrm>
            <a:off x="7635587" y="5817140"/>
            <a:ext cx="4183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*Brown Bull pictured, but rack comes with Orange Bull</a:t>
            </a:r>
          </a:p>
        </p:txBody>
      </p:sp>
    </p:spTree>
    <p:extLst>
      <p:ext uri="{BB962C8B-B14F-4D97-AF65-F5344CB8AC3E}">
        <p14:creationId xmlns:p14="http://schemas.microsoft.com/office/powerpoint/2010/main" val="371504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655C-CC3B-49CC-9AEC-69DA29492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2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Tuffy, Mighty, DuraForce &amp; Silly Squeakers 4.25’ x 6’</a:t>
            </a:r>
            <a:br>
              <a:rPr lang="en-US" sz="2700" b="1" dirty="0"/>
            </a:br>
            <a:r>
              <a:rPr lang="en-US" sz="2700" b="1" dirty="0"/>
              <a:t>Item Code: Rack-T-MT-DF-SS-4x5</a:t>
            </a:r>
            <a:br>
              <a:rPr lang="en-US" b="1" dirty="0"/>
            </a:br>
            <a:r>
              <a:rPr lang="en-US" sz="2400" b="1" dirty="0"/>
              <a:t>$259.86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B6CC-2E0F-4E95-92A0-100062A78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1783" y="1655824"/>
            <a:ext cx="5181600" cy="47331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180181009013 T-OC-Starfish</a:t>
            </a:r>
          </a:p>
          <a:p>
            <a:r>
              <a:rPr lang="en-US" dirty="0"/>
              <a:t>180181908200 T-JR-BY-Pig</a:t>
            </a:r>
          </a:p>
          <a:p>
            <a:r>
              <a:rPr lang="en-US" dirty="0"/>
              <a:t>180181908217 T-JR-BY-Rabbit-</a:t>
            </a:r>
            <a:r>
              <a:rPr lang="en-US" dirty="0" err="1"/>
              <a:t>Brn</a:t>
            </a:r>
            <a:endParaRPr lang="en-US" dirty="0"/>
          </a:p>
          <a:p>
            <a:r>
              <a:rPr lang="en-US" dirty="0"/>
              <a:t>180181020148 T-OC-Larry-Lobster</a:t>
            </a:r>
          </a:p>
          <a:p>
            <a:r>
              <a:rPr lang="en-US" dirty="0"/>
              <a:t>180181020810 T-OC-Squid-GN</a:t>
            </a:r>
          </a:p>
          <a:p>
            <a:r>
              <a:rPr lang="en-US" dirty="0"/>
              <a:t>180181007019 T-OC-Small-Octopus</a:t>
            </a:r>
          </a:p>
          <a:p>
            <a:r>
              <a:rPr lang="en-US" dirty="0"/>
              <a:t>180181016042 T-JR-BR-CB</a:t>
            </a:r>
          </a:p>
          <a:p>
            <a:r>
              <a:rPr lang="en-US" dirty="0"/>
              <a:t>180181905421 T-JR-GR-CB</a:t>
            </a:r>
          </a:p>
          <a:p>
            <a:r>
              <a:rPr lang="en-US" dirty="0"/>
              <a:t>180181020124 T-JR-B-CB</a:t>
            </a:r>
          </a:p>
          <a:p>
            <a:r>
              <a:rPr lang="en-US" dirty="0"/>
              <a:t>180181905384 T-U-GR-CB</a:t>
            </a:r>
          </a:p>
          <a:p>
            <a:r>
              <a:rPr lang="en-US" dirty="0"/>
              <a:t>180181002045 T-U-B-CB</a:t>
            </a:r>
          </a:p>
          <a:p>
            <a:r>
              <a:rPr lang="en-US" dirty="0"/>
              <a:t>180181005046 T-U-T-CB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D9433-3458-4E04-8DF5-15D1EB2CB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7731" y="1655824"/>
            <a:ext cx="5181600" cy="47331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180181909924 MTJR-</a:t>
            </a:r>
            <a:r>
              <a:rPr lang="en-US" dirty="0" err="1"/>
              <a:t>MicroB</a:t>
            </a:r>
            <a:r>
              <a:rPr lang="en-US" dirty="0"/>
              <a:t>-Duck</a:t>
            </a:r>
          </a:p>
          <a:p>
            <a:r>
              <a:rPr lang="en-US" dirty="0"/>
              <a:t>180181909948 MTJR-</a:t>
            </a:r>
            <a:r>
              <a:rPr lang="en-US" dirty="0" err="1"/>
              <a:t>MicroB</a:t>
            </a:r>
            <a:r>
              <a:rPr lang="en-US" dirty="0"/>
              <a:t>-Panda</a:t>
            </a:r>
          </a:p>
          <a:p>
            <a:r>
              <a:rPr lang="en-US" dirty="0"/>
              <a:t>180181908842 MTJR-</a:t>
            </a:r>
            <a:r>
              <a:rPr lang="en-US" dirty="0" err="1"/>
              <a:t>MicroB</a:t>
            </a:r>
            <a:r>
              <a:rPr lang="en-US" dirty="0"/>
              <a:t>-Pig</a:t>
            </a:r>
          </a:p>
          <a:p>
            <a:r>
              <a:rPr lang="en-US" dirty="0"/>
              <a:t>180181020469 MT-</a:t>
            </a:r>
            <a:r>
              <a:rPr lang="en-US" dirty="0" err="1"/>
              <a:t>MicroBM</a:t>
            </a:r>
            <a:r>
              <a:rPr lang="en-US" dirty="0"/>
              <a:t>-Duck</a:t>
            </a:r>
          </a:p>
          <a:p>
            <a:r>
              <a:rPr lang="en-US" dirty="0"/>
              <a:t>180181020445 MT-</a:t>
            </a:r>
            <a:r>
              <a:rPr lang="en-US" dirty="0" err="1"/>
              <a:t>MicroBM</a:t>
            </a:r>
            <a:r>
              <a:rPr lang="en-US" dirty="0"/>
              <a:t>-Panda</a:t>
            </a:r>
          </a:p>
          <a:p>
            <a:r>
              <a:rPr lang="en-US" dirty="0"/>
              <a:t>180181020483 MT-</a:t>
            </a:r>
            <a:r>
              <a:rPr lang="en-US" dirty="0" err="1"/>
              <a:t>MicroBM</a:t>
            </a:r>
            <a:r>
              <a:rPr lang="en-US" dirty="0"/>
              <a:t>-Pig</a:t>
            </a:r>
          </a:p>
          <a:p>
            <a:r>
              <a:rPr lang="en-US" dirty="0"/>
              <a:t>180181903168 SS-BB-CA</a:t>
            </a:r>
          </a:p>
          <a:p>
            <a:r>
              <a:rPr lang="en-US" dirty="0"/>
              <a:t>180181903946 SS-BB-HS</a:t>
            </a:r>
          </a:p>
          <a:p>
            <a:r>
              <a:rPr lang="en-US" dirty="0"/>
              <a:t>180181903922 SS-BB-MD</a:t>
            </a:r>
          </a:p>
          <a:p>
            <a:r>
              <a:rPr lang="en-US" dirty="0"/>
              <a:t>180181907937 SS-WB-MC</a:t>
            </a:r>
          </a:p>
          <a:p>
            <a:r>
              <a:rPr lang="en-US" dirty="0"/>
              <a:t>180181909597 DFJR-B-T-OY</a:t>
            </a:r>
          </a:p>
          <a:p>
            <a:r>
              <a:rPr lang="en-US" dirty="0"/>
              <a:t>180181909634 DFJR-BR-T-OY</a:t>
            </a:r>
          </a:p>
          <a:p>
            <a:r>
              <a:rPr lang="en-US" dirty="0"/>
              <a:t>180181909511 DF-B-T-OY</a:t>
            </a:r>
          </a:p>
          <a:p>
            <a:r>
              <a:rPr lang="en-US" dirty="0"/>
              <a:t>180181909474 DF-BR-T-OY</a:t>
            </a:r>
          </a:p>
        </p:txBody>
      </p:sp>
    </p:spTree>
    <p:extLst>
      <p:ext uri="{BB962C8B-B14F-4D97-AF65-F5344CB8AC3E}">
        <p14:creationId xmlns:p14="http://schemas.microsoft.com/office/powerpoint/2010/main" val="2684548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itting&#10;&#10;Description automatically generated">
            <a:extLst>
              <a:ext uri="{FF2B5EF4-FFF2-40B4-BE49-F238E27FC236}">
                <a16:creationId xmlns:a16="http://schemas.microsoft.com/office/drawing/2014/main" id="{9EE25B4D-68FD-4598-948B-EBDEB8ABC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6A6A42-EA74-449F-8510-937B46A7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8256"/>
            <a:ext cx="7117080" cy="114880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&amp; Silly Squeakers 4’ x 4’ Item Code: Rack-T-SS-4x4</a:t>
            </a:r>
            <a:br>
              <a:rPr lang="en-US" sz="2400" b="1" dirty="0"/>
            </a:br>
            <a:r>
              <a:rPr lang="en-US" sz="2400" b="1" dirty="0"/>
              <a:t>$142.77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A5ABA-AA08-4D09-AB60-291A9441D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505" y="1367782"/>
            <a:ext cx="2481121" cy="547196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T-U-R-YB</a:t>
            </a:r>
          </a:p>
          <a:p>
            <a:pPr marL="0" indent="0">
              <a:buNone/>
            </a:pPr>
            <a:r>
              <a:rPr lang="en-US" sz="1600" dirty="0"/>
              <a:t>180181001031</a:t>
            </a:r>
          </a:p>
          <a:p>
            <a:r>
              <a:rPr lang="en-US" sz="1600" dirty="0"/>
              <a:t>T-JR-BR-YB</a:t>
            </a:r>
          </a:p>
          <a:p>
            <a:pPr marL="0" indent="0">
              <a:buNone/>
            </a:pPr>
            <a:r>
              <a:rPr lang="en-US" sz="1600" dirty="0"/>
              <a:t>180181016035</a:t>
            </a:r>
          </a:p>
          <a:p>
            <a:r>
              <a:rPr lang="en-US" sz="1600" dirty="0"/>
              <a:t>T-JR-3WT-YB</a:t>
            </a:r>
          </a:p>
          <a:p>
            <a:pPr marL="0" indent="0">
              <a:buNone/>
            </a:pPr>
            <a:r>
              <a:rPr lang="en-US" sz="1600" dirty="0"/>
              <a:t>180181906343</a:t>
            </a:r>
          </a:p>
          <a:p>
            <a:r>
              <a:rPr lang="en-US" sz="1600" dirty="0"/>
              <a:t>T-U-B-YB</a:t>
            </a:r>
          </a:p>
          <a:p>
            <a:pPr marL="0" indent="0">
              <a:buNone/>
            </a:pPr>
            <a:r>
              <a:rPr lang="en-US" sz="1600" dirty="0"/>
              <a:t>180181002038</a:t>
            </a:r>
          </a:p>
          <a:p>
            <a:r>
              <a:rPr lang="en-US" sz="1600" dirty="0"/>
              <a:t>T-JR-B2-YB</a:t>
            </a:r>
          </a:p>
          <a:p>
            <a:pPr marL="0" indent="0">
              <a:buNone/>
            </a:pPr>
            <a:r>
              <a:rPr lang="en-US" sz="1600" dirty="0"/>
              <a:t>180181907180</a:t>
            </a:r>
          </a:p>
          <a:p>
            <a:r>
              <a:rPr lang="en-US" sz="1600" dirty="0"/>
              <a:t>T-OC-Killer-Whale</a:t>
            </a:r>
          </a:p>
          <a:p>
            <a:pPr marL="0" indent="0">
              <a:buNone/>
            </a:pPr>
            <a:r>
              <a:rPr lang="en-US" sz="1600" dirty="0"/>
              <a:t>180181907555</a:t>
            </a:r>
          </a:p>
          <a:p>
            <a:r>
              <a:rPr lang="en-US" sz="1600" dirty="0"/>
              <a:t>T-OC-JR-Lobster</a:t>
            </a:r>
          </a:p>
          <a:p>
            <a:pPr marL="0" indent="0">
              <a:buNone/>
            </a:pPr>
            <a:r>
              <a:rPr lang="en-US" sz="1600" dirty="0"/>
              <a:t>180181910074</a:t>
            </a:r>
          </a:p>
          <a:p>
            <a:r>
              <a:rPr lang="en-US" sz="1600" dirty="0"/>
              <a:t>T-OC-JR-Fish-OR</a:t>
            </a:r>
          </a:p>
          <a:p>
            <a:pPr marL="0" indent="0">
              <a:buNone/>
            </a:pPr>
            <a:r>
              <a:rPr lang="en-US" sz="1600" dirty="0"/>
              <a:t>180181908576</a:t>
            </a:r>
          </a:p>
          <a:p>
            <a:r>
              <a:rPr lang="en-US" sz="1600" dirty="0"/>
              <a:t>T-OC-Starfish</a:t>
            </a:r>
          </a:p>
          <a:p>
            <a:pPr marL="0" indent="0">
              <a:buNone/>
            </a:pPr>
            <a:r>
              <a:rPr lang="en-US" sz="1600" dirty="0"/>
              <a:t>180181009013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0047C-2E31-49D5-A0A8-EF169445B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95874" y="1406284"/>
            <a:ext cx="1927860" cy="547196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SS-</a:t>
            </a:r>
            <a:r>
              <a:rPr lang="en-US" sz="1600" dirty="0" err="1"/>
              <a:t>MiniPoops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180181902987</a:t>
            </a:r>
          </a:p>
          <a:p>
            <a:r>
              <a:rPr lang="en-US" sz="1600" dirty="0"/>
              <a:t>SS-BB-HS</a:t>
            </a:r>
          </a:p>
          <a:p>
            <a:pPr marL="0" indent="0">
              <a:buNone/>
            </a:pPr>
            <a:r>
              <a:rPr lang="en-US" sz="1600" dirty="0"/>
              <a:t>180181903946</a:t>
            </a:r>
          </a:p>
          <a:p>
            <a:r>
              <a:rPr lang="en-US" sz="1600" dirty="0"/>
              <a:t>SS-BB-CA</a:t>
            </a:r>
          </a:p>
          <a:p>
            <a:pPr marL="0" indent="0">
              <a:buNone/>
            </a:pPr>
            <a:r>
              <a:rPr lang="en-US" sz="1600" dirty="0"/>
              <a:t>180181903168</a:t>
            </a:r>
          </a:p>
          <a:p>
            <a:r>
              <a:rPr lang="en-US" sz="1600" dirty="0"/>
              <a:t>SS-BB-BR</a:t>
            </a:r>
          </a:p>
          <a:p>
            <a:pPr marL="0" indent="0">
              <a:buNone/>
            </a:pPr>
            <a:r>
              <a:rPr lang="en-US" sz="1600" dirty="0"/>
              <a:t>180181903939</a:t>
            </a:r>
          </a:p>
          <a:p>
            <a:r>
              <a:rPr lang="en-US" sz="1600" dirty="0"/>
              <a:t>SS-BB-MD</a:t>
            </a:r>
          </a:p>
          <a:p>
            <a:pPr marL="0" indent="0">
              <a:buNone/>
            </a:pPr>
            <a:r>
              <a:rPr lang="en-US" sz="1600" dirty="0"/>
              <a:t>180181903922</a:t>
            </a:r>
          </a:p>
          <a:p>
            <a:r>
              <a:rPr lang="en-US" sz="1600" dirty="0"/>
              <a:t>SS-BB-KB</a:t>
            </a:r>
          </a:p>
          <a:p>
            <a:pPr marL="0" indent="0">
              <a:buNone/>
            </a:pPr>
            <a:r>
              <a:rPr lang="en-US" sz="1600" dirty="0"/>
              <a:t>180181903908</a:t>
            </a:r>
          </a:p>
          <a:p>
            <a:r>
              <a:rPr lang="en-US" sz="1600" dirty="0"/>
              <a:t>T-DS-</a:t>
            </a:r>
            <a:r>
              <a:rPr lang="en-US" sz="1600" dirty="0" err="1"/>
              <a:t>Phrog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180181903830</a:t>
            </a:r>
          </a:p>
          <a:p>
            <a:r>
              <a:rPr lang="en-US" sz="1600" dirty="0"/>
              <a:t>T-OC-Stingray </a:t>
            </a:r>
          </a:p>
          <a:p>
            <a:pPr marL="0" indent="0">
              <a:buNone/>
            </a:pPr>
            <a:r>
              <a:rPr lang="en-US" sz="1600" dirty="0"/>
              <a:t>180181008016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3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able, sitting, many&#10;&#10;Description automatically generated">
            <a:extLst>
              <a:ext uri="{FF2B5EF4-FFF2-40B4-BE49-F238E27FC236}">
                <a16:creationId xmlns:a16="http://schemas.microsoft.com/office/drawing/2014/main" id="{D6BC3885-CF57-4324-A540-72DA4111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3977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8BB3EA-7FFA-4C84-ADAD-AC66EAD7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776" y="1431925"/>
            <a:ext cx="4952224" cy="37536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&amp; DuraForce 4.25’ x 6’</a:t>
            </a:r>
            <a:br>
              <a:rPr lang="en-US" sz="2800" b="1" dirty="0"/>
            </a:br>
            <a:r>
              <a:rPr lang="en-US" sz="2800" b="1" dirty="0"/>
              <a:t>Item Code: Rack-T-DF-4x5</a:t>
            </a:r>
            <a:br>
              <a:rPr lang="en-US" sz="2800" b="1" dirty="0"/>
            </a:br>
            <a:r>
              <a:rPr lang="en-US" sz="2800" b="1" dirty="0"/>
              <a:t>$227.36</a:t>
            </a:r>
          </a:p>
        </p:txBody>
      </p:sp>
    </p:spTree>
    <p:extLst>
      <p:ext uri="{BB962C8B-B14F-4D97-AF65-F5344CB8AC3E}">
        <p14:creationId xmlns:p14="http://schemas.microsoft.com/office/powerpoint/2010/main" val="4005960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560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/>
              <a:t>Tuffy &amp; DuraForce 4.25’ x 6’ Item Code: Rack-T-DF-4x5</a:t>
            </a:r>
            <a:br>
              <a:rPr lang="en-US" sz="2700" b="1" dirty="0"/>
            </a:br>
            <a:r>
              <a:rPr lang="en-US" sz="2700" b="1" dirty="0"/>
              <a:t>$227.36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1139" y="1670594"/>
            <a:ext cx="5181600" cy="5226467"/>
          </a:xfrm>
        </p:spPr>
        <p:txBody>
          <a:bodyPr>
            <a:normAutofit/>
          </a:bodyPr>
          <a:lstStyle/>
          <a:p>
            <a:r>
              <a:rPr lang="en-US" sz="1800" dirty="0"/>
              <a:t>180181006012 T-U-BR-RP</a:t>
            </a:r>
          </a:p>
          <a:p>
            <a:r>
              <a:rPr lang="en-US" sz="1800" dirty="0"/>
              <a:t>180181002014 T-U-B-RP</a:t>
            </a:r>
          </a:p>
          <a:p>
            <a:r>
              <a:rPr lang="en-US" sz="1800" dirty="0"/>
              <a:t>180181906312 T-JR-3WT-RP</a:t>
            </a:r>
          </a:p>
          <a:p>
            <a:r>
              <a:rPr lang="en-US" sz="1800" dirty="0"/>
              <a:t>180181020032 T-U-FL-RP</a:t>
            </a:r>
          </a:p>
          <a:p>
            <a:r>
              <a:rPr lang="en-US" sz="1800" dirty="0"/>
              <a:t>180181001017 T-U-R-RP</a:t>
            </a:r>
          </a:p>
          <a:p>
            <a:r>
              <a:rPr lang="en-US" sz="1800" dirty="0"/>
              <a:t>180181011016 T-JR-R-RP</a:t>
            </a:r>
          </a:p>
          <a:p>
            <a:r>
              <a:rPr lang="en-US" sz="1800" dirty="0"/>
              <a:t>180181009013 T-OC-Starfish</a:t>
            </a:r>
          </a:p>
          <a:p>
            <a:r>
              <a:rPr lang="en-US" sz="1800" dirty="0"/>
              <a:t>180181020018 T-OC-Alligator</a:t>
            </a:r>
          </a:p>
          <a:p>
            <a:r>
              <a:rPr lang="en-US" sz="1800" dirty="0"/>
              <a:t>180181907555 T-OC-Killer-Whale</a:t>
            </a:r>
          </a:p>
          <a:p>
            <a:r>
              <a:rPr lang="en-US" sz="1800" dirty="0"/>
              <a:t>180181908163 T-JR-Z-Toucan</a:t>
            </a:r>
          </a:p>
          <a:p>
            <a:r>
              <a:rPr lang="en-US" sz="1800" dirty="0"/>
              <a:t>180181904325 T-OC-Shark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1533"/>
            <a:ext cx="5181600" cy="5226467"/>
          </a:xfrm>
        </p:spPr>
        <p:txBody>
          <a:bodyPr>
            <a:normAutofit/>
          </a:bodyPr>
          <a:lstStyle/>
          <a:p>
            <a:r>
              <a:rPr lang="en-US" sz="1800" dirty="0"/>
              <a:t>180181903830 T-DS-</a:t>
            </a:r>
            <a:r>
              <a:rPr lang="en-US" sz="1800" dirty="0" err="1"/>
              <a:t>Phrog</a:t>
            </a:r>
            <a:endParaRPr lang="en-US" sz="1800" dirty="0"/>
          </a:p>
          <a:p>
            <a:r>
              <a:rPr lang="en-US" sz="1800" dirty="0"/>
              <a:t>180181910074 T-JR-OC-Lobster</a:t>
            </a:r>
          </a:p>
          <a:p>
            <a:r>
              <a:rPr lang="en-US" sz="1800" dirty="0"/>
              <a:t>180181908590 T-OC-Trout-OR</a:t>
            </a:r>
          </a:p>
          <a:p>
            <a:r>
              <a:rPr lang="en-US" sz="1800" dirty="0"/>
              <a:t>180181020827 T-JR-BY-Pony</a:t>
            </a:r>
          </a:p>
          <a:p>
            <a:r>
              <a:rPr lang="en-US" sz="1800" dirty="0"/>
              <a:t>180181020803 T-OC-Squid-PR</a:t>
            </a:r>
          </a:p>
          <a:p>
            <a:r>
              <a:rPr lang="en-US" sz="1800" dirty="0"/>
              <a:t>180181909597 DFJR-B-T-OY</a:t>
            </a:r>
          </a:p>
          <a:p>
            <a:r>
              <a:rPr lang="en-US" sz="1800" dirty="0"/>
              <a:t>180181909634 DFJR-BR-T-OY</a:t>
            </a:r>
          </a:p>
          <a:p>
            <a:r>
              <a:rPr lang="en-US" sz="1800" dirty="0"/>
              <a:t>180181020551 DFC-Lizard-T-OY</a:t>
            </a:r>
          </a:p>
          <a:p>
            <a:r>
              <a:rPr lang="en-US" sz="1800" dirty="0"/>
              <a:t>180181020582 DFC-Duck1-T-BG</a:t>
            </a:r>
          </a:p>
          <a:p>
            <a:r>
              <a:rPr lang="en-US" sz="1800" dirty="0"/>
              <a:t>180181020568 DFC-Crab-T-BG</a:t>
            </a:r>
          </a:p>
          <a:p>
            <a:r>
              <a:rPr lang="en-US" sz="1800" dirty="0"/>
              <a:t>180181020520 DFC-Pig-T-PP</a:t>
            </a:r>
          </a:p>
        </p:txBody>
      </p:sp>
    </p:spTree>
    <p:extLst>
      <p:ext uri="{BB962C8B-B14F-4D97-AF65-F5344CB8AC3E}">
        <p14:creationId xmlns:p14="http://schemas.microsoft.com/office/powerpoint/2010/main" val="1287581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19E4A23A-5AF6-492B-B7BF-7B8D59D20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331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9C7DB8-2E1C-4918-85D7-7F9A54BC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315" y="251791"/>
            <a:ext cx="8698685" cy="121518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5’ x 3’ Option 1 Item Code: Rack-T-5x3-1</a:t>
            </a:r>
            <a:br>
              <a:rPr lang="en-US" sz="2800" b="1" dirty="0"/>
            </a:br>
            <a:r>
              <a:rPr lang="en-US" sz="2800" b="1" dirty="0"/>
              <a:t>$124.89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CA9F6-017D-427B-B856-AF20385E0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1877" y="1978025"/>
            <a:ext cx="4230780" cy="4879975"/>
          </a:xfrm>
        </p:spPr>
        <p:txBody>
          <a:bodyPr>
            <a:normAutofit/>
          </a:bodyPr>
          <a:lstStyle/>
          <a:p>
            <a:r>
              <a:rPr lang="en-US" sz="2400" dirty="0"/>
              <a:t>180181005046 T-U-T-CB</a:t>
            </a:r>
          </a:p>
          <a:p>
            <a:r>
              <a:rPr lang="en-US" sz="2400" dirty="0"/>
              <a:t>180181011047 T-JR-R-CB</a:t>
            </a:r>
          </a:p>
          <a:p>
            <a:r>
              <a:rPr lang="en-US" sz="2400" dirty="0"/>
              <a:t>180181020124 T-JR-B-CB</a:t>
            </a:r>
          </a:p>
          <a:p>
            <a:r>
              <a:rPr lang="en-US" sz="2400" dirty="0"/>
              <a:t>180181016042 T-JR-BR-CB</a:t>
            </a:r>
          </a:p>
          <a:p>
            <a:r>
              <a:rPr lang="en-US" sz="2400" dirty="0"/>
              <a:t>180181002045 T-U-B-CB</a:t>
            </a:r>
          </a:p>
          <a:p>
            <a:r>
              <a:rPr lang="en-US" sz="2400" dirty="0"/>
              <a:t>180181001048 T-U-R-CB</a:t>
            </a:r>
          </a:p>
          <a:p>
            <a:r>
              <a:rPr lang="en-US" sz="2400" dirty="0"/>
              <a:t>180181006043 T-U-BR-CB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AC209-AEFB-45DF-BA91-27898E786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1137" y="1978025"/>
            <a:ext cx="4900863" cy="4879974"/>
          </a:xfrm>
        </p:spPr>
        <p:txBody>
          <a:bodyPr>
            <a:normAutofit/>
          </a:bodyPr>
          <a:lstStyle/>
          <a:p>
            <a:r>
              <a:rPr lang="en-US" sz="2400" dirty="0"/>
              <a:t>180181907555T-OC-Killer-Whale</a:t>
            </a:r>
          </a:p>
          <a:p>
            <a:r>
              <a:rPr lang="en-US" sz="2400" dirty="0"/>
              <a:t>180181020148 T-OC-Larry-Lobster</a:t>
            </a:r>
          </a:p>
          <a:p>
            <a:r>
              <a:rPr lang="en-US" sz="2400" dirty="0"/>
              <a:t>180181907944 T-DS-</a:t>
            </a:r>
            <a:r>
              <a:rPr lang="en-US" sz="2400" dirty="0" err="1"/>
              <a:t>Phrog</a:t>
            </a:r>
            <a:r>
              <a:rPr lang="en-US" sz="2400" dirty="0"/>
              <a:t>-Leap</a:t>
            </a:r>
          </a:p>
          <a:p>
            <a:r>
              <a:rPr lang="en-US" sz="2400" dirty="0"/>
              <a:t>180181007019 T-OC-Small-Octopus</a:t>
            </a:r>
          </a:p>
          <a:p>
            <a:r>
              <a:rPr lang="en-US" sz="2400" dirty="0"/>
              <a:t>180181009013 T-OC-Starfish</a:t>
            </a:r>
          </a:p>
        </p:txBody>
      </p:sp>
    </p:spTree>
    <p:extLst>
      <p:ext uri="{BB962C8B-B14F-4D97-AF65-F5344CB8AC3E}">
        <p14:creationId xmlns:p14="http://schemas.microsoft.com/office/powerpoint/2010/main" val="1499172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different, sitting&#10;&#10;Description automatically generated">
            <a:extLst>
              <a:ext uri="{FF2B5EF4-FFF2-40B4-BE49-F238E27FC236}">
                <a16:creationId xmlns:a16="http://schemas.microsoft.com/office/drawing/2014/main" id="{6E430333-37E6-4BFC-8E5A-46E025322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945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C6CA4A7-57B1-448D-8323-D28A5C8DB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450" y="325980"/>
            <a:ext cx="8512550" cy="122099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5’ x 3’ Option 2 Item Code: Rack-T-5x3-2</a:t>
            </a:r>
            <a:br>
              <a:rPr lang="en-US" sz="2400" b="1" dirty="0"/>
            </a:br>
            <a:r>
              <a:rPr lang="en-US" sz="2400" b="1" dirty="0"/>
              <a:t>$124.89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60EF25-3804-474B-997E-ACBC40447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9450" y="1872957"/>
            <a:ext cx="3984666" cy="4351338"/>
          </a:xfrm>
        </p:spPr>
        <p:txBody>
          <a:bodyPr/>
          <a:lstStyle/>
          <a:p>
            <a:r>
              <a:rPr lang="en-US" sz="2000" dirty="0"/>
              <a:t>180181005015 T-U-T-RP</a:t>
            </a:r>
          </a:p>
          <a:p>
            <a:r>
              <a:rPr lang="en-US" sz="2000" dirty="0"/>
              <a:t>180181011016 T-JR-R-RP</a:t>
            </a:r>
          </a:p>
          <a:p>
            <a:r>
              <a:rPr lang="en-US" sz="2000" dirty="0"/>
              <a:t>180181020117 T-JR-B-RP</a:t>
            </a:r>
          </a:p>
          <a:p>
            <a:r>
              <a:rPr lang="en-US" sz="2000" dirty="0"/>
              <a:t>180181016011 T-JR-BR-RP</a:t>
            </a:r>
          </a:p>
          <a:p>
            <a:r>
              <a:rPr lang="en-US" sz="2000" dirty="0"/>
              <a:t>180181002014 T-U-B-RP</a:t>
            </a:r>
          </a:p>
          <a:p>
            <a:r>
              <a:rPr lang="en-US" sz="2000" dirty="0"/>
              <a:t>180181001017 T-U-R-RP</a:t>
            </a:r>
          </a:p>
          <a:p>
            <a:r>
              <a:rPr lang="en-US" sz="2000" dirty="0"/>
              <a:t>180181006012 T-U-BR-RP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16305-7102-4C15-9567-21B9545B7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18948" y="1872957"/>
            <a:ext cx="4919810" cy="4351338"/>
          </a:xfrm>
        </p:spPr>
        <p:txBody>
          <a:bodyPr/>
          <a:lstStyle/>
          <a:p>
            <a:r>
              <a:rPr lang="en-US" sz="2000" dirty="0"/>
              <a:t>180181907555T-OC-Killer-Whale</a:t>
            </a:r>
          </a:p>
          <a:p>
            <a:r>
              <a:rPr lang="en-US" sz="2000" dirty="0"/>
              <a:t>180181020148 T-OC-Larry-Lobster</a:t>
            </a:r>
          </a:p>
          <a:p>
            <a:r>
              <a:rPr lang="en-US" sz="2000" dirty="0"/>
              <a:t>180181907944 T-DS-</a:t>
            </a:r>
            <a:r>
              <a:rPr lang="en-US" sz="2000" dirty="0" err="1"/>
              <a:t>Phrog</a:t>
            </a:r>
            <a:r>
              <a:rPr lang="en-US" sz="2000" dirty="0"/>
              <a:t>-Leap</a:t>
            </a:r>
          </a:p>
          <a:p>
            <a:r>
              <a:rPr lang="en-US" sz="2000" dirty="0"/>
              <a:t>180181007019 T-OC-Small-Octopus</a:t>
            </a:r>
          </a:p>
          <a:p>
            <a:r>
              <a:rPr lang="en-US" sz="2000" dirty="0"/>
              <a:t>180181009013 T-OC-Starfish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0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flowers&#10;&#10;Description automatically generated">
            <a:extLst>
              <a:ext uri="{FF2B5EF4-FFF2-40B4-BE49-F238E27FC236}">
                <a16:creationId xmlns:a16="http://schemas.microsoft.com/office/drawing/2014/main" id="{5106A07B-37DB-4196-A7A0-432D9A440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55"/>
            <a:ext cx="516708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8F78A1-09AA-4659-B126-700FA64E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082" y="225903"/>
            <a:ext cx="7024918" cy="1148809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&amp; DuraForce 5’ x 4.5’ Item Code: Rack-T-DF-5x4.5</a:t>
            </a:r>
            <a:br>
              <a:rPr lang="en-US" sz="2400" b="1" dirty="0"/>
            </a:br>
            <a:r>
              <a:rPr lang="en-US" sz="2400" b="1" dirty="0"/>
              <a:t>$172.86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45E074-20D5-4318-81C4-8A75029C1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8856" y="1756610"/>
            <a:ext cx="3387372" cy="4126833"/>
          </a:xfrm>
        </p:spPr>
        <p:txBody>
          <a:bodyPr>
            <a:normAutofit/>
          </a:bodyPr>
          <a:lstStyle/>
          <a:p>
            <a:r>
              <a:rPr lang="en-US" sz="1800" dirty="0"/>
              <a:t>180181002014 T-U-B-RP</a:t>
            </a:r>
          </a:p>
          <a:p>
            <a:r>
              <a:rPr lang="en-US" sz="1800" dirty="0"/>
              <a:t>180181006012 T-U-BR-RP</a:t>
            </a:r>
          </a:p>
          <a:p>
            <a:r>
              <a:rPr lang="en-US" sz="1800" dirty="0"/>
              <a:t>180181001017 T-U-R-RP</a:t>
            </a:r>
          </a:p>
          <a:p>
            <a:r>
              <a:rPr lang="en-US" sz="1800" dirty="0"/>
              <a:t>180181906312 T-JR-3WT-RP</a:t>
            </a:r>
          </a:p>
          <a:p>
            <a:r>
              <a:rPr lang="en-US" sz="1800" dirty="0"/>
              <a:t>180181904325 T-OC-Shark</a:t>
            </a:r>
          </a:p>
          <a:p>
            <a:r>
              <a:rPr lang="en-US" sz="1800" dirty="0"/>
              <a:t>180181020018 T-OC-Alligator</a:t>
            </a:r>
          </a:p>
          <a:p>
            <a:r>
              <a:rPr lang="en-US" sz="1800" dirty="0"/>
              <a:t>180181020803 T-OC-Squid-PR</a:t>
            </a:r>
          </a:p>
          <a:p>
            <a:r>
              <a:rPr lang="en-US" sz="1800" dirty="0"/>
              <a:t>180181903830 T-DS-</a:t>
            </a:r>
            <a:r>
              <a:rPr lang="en-US" sz="1800" dirty="0" err="1"/>
              <a:t>Phrog</a:t>
            </a:r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EC75A8-B41F-4F14-BBC5-B2E02D105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02" y="1756610"/>
            <a:ext cx="3793998" cy="4126834"/>
          </a:xfrm>
        </p:spPr>
        <p:txBody>
          <a:bodyPr>
            <a:normAutofit/>
          </a:bodyPr>
          <a:lstStyle/>
          <a:p>
            <a:r>
              <a:rPr lang="en-US" sz="1800" dirty="0"/>
              <a:t>180181909511 DF-B-T-OY</a:t>
            </a:r>
          </a:p>
          <a:p>
            <a:r>
              <a:rPr lang="en-US" sz="1800" dirty="0"/>
              <a:t>180181909474 DF-BR-T-OY</a:t>
            </a:r>
          </a:p>
          <a:p>
            <a:r>
              <a:rPr lang="en-US" sz="1800" dirty="0"/>
              <a:t>180181020551 DFC-Lizard-T-OY</a:t>
            </a:r>
          </a:p>
          <a:p>
            <a:r>
              <a:rPr lang="en-US" sz="1800" dirty="0"/>
              <a:t>180181020582DFC-Duck1-T-BG</a:t>
            </a:r>
          </a:p>
          <a:p>
            <a:r>
              <a:rPr lang="en-US" sz="1800" dirty="0"/>
              <a:t>180181020568 DFC-Crab-T-BG</a:t>
            </a:r>
          </a:p>
          <a:p>
            <a:r>
              <a:rPr lang="en-US" sz="1800" dirty="0"/>
              <a:t>180181020520 DFC-Pig-T-PP</a:t>
            </a:r>
          </a:p>
          <a:p>
            <a:r>
              <a:rPr lang="en-US" sz="1800" dirty="0"/>
              <a:t>180181009013 T-OC-Starfish</a:t>
            </a:r>
          </a:p>
          <a:p>
            <a:r>
              <a:rPr lang="en-US" sz="1800" dirty="0"/>
              <a:t>180181908217 T-JR-BY-Rabbit-BRN</a:t>
            </a:r>
          </a:p>
        </p:txBody>
      </p:sp>
    </p:spTree>
    <p:extLst>
      <p:ext uri="{BB962C8B-B14F-4D97-AF65-F5344CB8AC3E}">
        <p14:creationId xmlns:p14="http://schemas.microsoft.com/office/powerpoint/2010/main" val="724362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6D0EB-3590-1F68-51F2-E82EEDE7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792" y="18255"/>
            <a:ext cx="8212393" cy="1325563"/>
          </a:xfrm>
        </p:spPr>
        <p:txBody>
          <a:bodyPr/>
          <a:lstStyle/>
          <a:p>
            <a:pPr algn="ctr"/>
            <a:r>
              <a:rPr lang="en-US" b="1" dirty="0" err="1"/>
              <a:t>DuraForce</a:t>
            </a:r>
            <a:r>
              <a:rPr lang="en-US" b="1" dirty="0"/>
              <a:t> POG $134.64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D667-B694-FD3D-FDEA-887263B34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1083" y="1439068"/>
            <a:ext cx="4051810" cy="4351338"/>
          </a:xfrm>
        </p:spPr>
        <p:txBody>
          <a:bodyPr>
            <a:noAutofit/>
          </a:bodyPr>
          <a:lstStyle/>
          <a:p>
            <a:r>
              <a:rPr lang="en-US" sz="1400" dirty="0"/>
              <a:t>180181909511 DF-B-T-OY </a:t>
            </a:r>
          </a:p>
          <a:p>
            <a:r>
              <a:rPr lang="en-US" sz="1400" dirty="0"/>
              <a:t>180181909504 DF-B-T-BG </a:t>
            </a:r>
          </a:p>
          <a:p>
            <a:r>
              <a:rPr lang="en-US" sz="1400" dirty="0"/>
              <a:t>180181909665 DFJR-TR-T-BG </a:t>
            </a:r>
          </a:p>
          <a:p>
            <a:r>
              <a:rPr lang="en-US" sz="1400" dirty="0"/>
              <a:t>180181909634 DFJR-BR-T-OY </a:t>
            </a:r>
          </a:p>
          <a:p>
            <a:r>
              <a:rPr lang="en-US" sz="1400" dirty="0"/>
              <a:t>180181909627 DFJR-BR-T-BG </a:t>
            </a:r>
          </a:p>
          <a:p>
            <a:r>
              <a:rPr lang="en-US" sz="1400" dirty="0"/>
              <a:t>180181909610 DFJR-B-ZZ-RR</a:t>
            </a:r>
          </a:p>
          <a:p>
            <a:r>
              <a:rPr lang="en-US" sz="1400" dirty="0"/>
              <a:t>180181909603 DFJR-B-T-PP</a:t>
            </a:r>
          </a:p>
          <a:p>
            <a:r>
              <a:rPr lang="en-US" sz="1400" dirty="0"/>
              <a:t>180181909559 DF-TR-T-OY</a:t>
            </a:r>
          </a:p>
          <a:p>
            <a:r>
              <a:rPr lang="en-US" sz="1400" dirty="0"/>
              <a:t>180181909535 DF-BR-ZZ-RR </a:t>
            </a:r>
          </a:p>
          <a:p>
            <a:r>
              <a:rPr lang="en-US" sz="1400" dirty="0"/>
              <a:t>180181909528 DF-BR-T-PP </a:t>
            </a:r>
          </a:p>
          <a:p>
            <a:r>
              <a:rPr lang="en-US" sz="1400" dirty="0"/>
              <a:t>180181020575 DFC-Duck2-T-OY </a:t>
            </a:r>
          </a:p>
          <a:p>
            <a:r>
              <a:rPr lang="en-US" sz="1400" dirty="0"/>
              <a:t>180181020568 DFC-Crab-T-BG </a:t>
            </a:r>
          </a:p>
          <a:p>
            <a:r>
              <a:rPr lang="en-US" sz="1400" dirty="0"/>
              <a:t>180181024603 DFC-Fish-T-BOP</a:t>
            </a:r>
          </a:p>
          <a:p>
            <a:r>
              <a:rPr lang="en-US" sz="1400" dirty="0"/>
              <a:t>180181020520 DFC-Pig-T-PP 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DCE38-92B5-B632-D2F1-C5287D8D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9" y="0"/>
            <a:ext cx="2544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93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E697E9-6466-461F-AB4A-3A7B4077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864" y="357810"/>
            <a:ext cx="8406136" cy="135956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Tuffy 6’ x 3’ Item Code: Rack-T-6x3</a:t>
            </a:r>
            <a:br>
              <a:rPr lang="en-US" sz="3200" b="1" dirty="0"/>
            </a:br>
            <a:r>
              <a:rPr lang="en-US" sz="3200" b="1" dirty="0"/>
              <a:t>$190.86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B43B7-E7FD-429E-98AE-8D300B017E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0476" y="1877348"/>
            <a:ext cx="4108456" cy="4971414"/>
          </a:xfrm>
        </p:spPr>
        <p:txBody>
          <a:bodyPr>
            <a:normAutofit/>
          </a:bodyPr>
          <a:lstStyle/>
          <a:p>
            <a:r>
              <a:rPr lang="en-US" sz="2000" dirty="0"/>
              <a:t>180181033322 T-M-T-RP</a:t>
            </a:r>
          </a:p>
          <a:p>
            <a:r>
              <a:rPr lang="en-US" sz="2000" dirty="0"/>
              <a:t>180181011016 T-JR-R-RP</a:t>
            </a:r>
          </a:p>
          <a:p>
            <a:r>
              <a:rPr lang="en-US" sz="2000" dirty="0"/>
              <a:t>180181020117 T-JR-B-RP</a:t>
            </a:r>
          </a:p>
          <a:p>
            <a:r>
              <a:rPr lang="en-US" sz="2000" dirty="0"/>
              <a:t>180181016011 T-JR-BR-RP</a:t>
            </a:r>
          </a:p>
          <a:p>
            <a:r>
              <a:rPr lang="en-US" sz="2000" dirty="0"/>
              <a:t>180181002014 T-U-B-RP</a:t>
            </a:r>
          </a:p>
          <a:p>
            <a:r>
              <a:rPr lang="en-US" sz="2000" dirty="0"/>
              <a:t>180181001017 T-U-R-RP</a:t>
            </a:r>
          </a:p>
          <a:p>
            <a:r>
              <a:rPr lang="en-US" sz="2000" dirty="0"/>
              <a:t>180181006012 T-U-BR-RP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4AD20-0535-41C5-B720-7F1076C95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8932" y="1877347"/>
            <a:ext cx="4618633" cy="4971415"/>
          </a:xfrm>
        </p:spPr>
        <p:txBody>
          <a:bodyPr>
            <a:normAutofit/>
          </a:bodyPr>
          <a:lstStyle/>
          <a:p>
            <a:r>
              <a:rPr lang="en-US" sz="2000" dirty="0"/>
              <a:t>180181009013 T-OC-Starfish</a:t>
            </a:r>
          </a:p>
          <a:p>
            <a:r>
              <a:rPr lang="en-US" sz="2000" dirty="0"/>
              <a:t>180181020018 T-OC-Alligator</a:t>
            </a:r>
          </a:p>
          <a:p>
            <a:r>
              <a:rPr lang="en-US" sz="2000" dirty="0"/>
              <a:t>180181903830 T-DS-</a:t>
            </a:r>
            <a:r>
              <a:rPr lang="en-US" sz="2000" dirty="0" err="1"/>
              <a:t>Phrog</a:t>
            </a:r>
            <a:endParaRPr lang="en-US" sz="2000" dirty="0"/>
          </a:p>
          <a:p>
            <a:r>
              <a:rPr lang="en-US" sz="2000" dirty="0"/>
              <a:t>180181007019 T-OC-Small-Octopus</a:t>
            </a:r>
          </a:p>
          <a:p>
            <a:r>
              <a:rPr lang="en-US" sz="2000" dirty="0"/>
              <a:t>180181020292 T-OC-Crab</a:t>
            </a:r>
          </a:p>
          <a:p>
            <a:r>
              <a:rPr lang="en-US" sz="2000" dirty="0"/>
              <a:t>180181020148 T-OC-Larry-Lobster</a:t>
            </a:r>
          </a:p>
          <a:p>
            <a:r>
              <a:rPr lang="en-US" sz="2000" dirty="0"/>
              <a:t>180181008016 T-OC-Stingray</a:t>
            </a:r>
          </a:p>
          <a:p>
            <a:r>
              <a:rPr lang="en-US" sz="2000" dirty="0"/>
              <a:t>180181024085 T-M-BY-Pig</a:t>
            </a:r>
          </a:p>
          <a:p>
            <a:r>
              <a:rPr lang="en-US" sz="2000" dirty="0"/>
              <a:t>180181033520 T-M-BY-Bull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6" descr="A group of colorful toys on a wall&#10;&#10;AI-generated content may be incorrect.">
            <a:extLst>
              <a:ext uri="{FF2B5EF4-FFF2-40B4-BE49-F238E27FC236}">
                <a16:creationId xmlns:a16="http://schemas.microsoft.com/office/drawing/2014/main" id="{C89838F2-E7E2-5863-E03F-DDB3A0273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1" y="258447"/>
            <a:ext cx="2622691" cy="63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59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8DA151-6AD9-E937-ECFD-40690809FBE9}"/>
              </a:ext>
            </a:extLst>
          </p:cNvPr>
          <p:cNvSpPr txBox="1"/>
          <p:nvPr/>
        </p:nvSpPr>
        <p:spPr>
          <a:xfrm>
            <a:off x="4513007" y="495370"/>
            <a:ext cx="65667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Tuffy 6’ x 3’ Item Code: Rack-T-6x3</a:t>
            </a:r>
            <a:br>
              <a:rPr lang="en-US" sz="3200" dirty="0"/>
            </a:br>
            <a:r>
              <a:rPr lang="en-US" sz="3200" dirty="0"/>
              <a:t>$190.86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DF1CB-C505-FB12-8D60-32685D4EC277}"/>
              </a:ext>
            </a:extLst>
          </p:cNvPr>
          <p:cNvSpPr txBox="1"/>
          <p:nvPr/>
        </p:nvSpPr>
        <p:spPr>
          <a:xfrm>
            <a:off x="4262284" y="2144551"/>
            <a:ext cx="60984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180181033308 T-M-T-CB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180181011047 T-JR-R-CB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180181020124 T-JR-B-CB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180181016042 T-JR-BR-CB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180181002045 T-U-B-CB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180181001048 T-U-R-CB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180181006043 T-U-BR-CB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2C5C4-43D7-95C8-36DB-CB10A5E8C848}"/>
              </a:ext>
            </a:extLst>
          </p:cNvPr>
          <p:cNvSpPr txBox="1"/>
          <p:nvPr/>
        </p:nvSpPr>
        <p:spPr>
          <a:xfrm>
            <a:off x="7678379" y="2144551"/>
            <a:ext cx="60984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180181009013 T-OC-Starfish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180181020018 T-OC-Alligator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180181903830 T-DS-</a:t>
            </a:r>
            <a:r>
              <a:rPr lang="en-US" sz="2000" dirty="0" err="1"/>
              <a:t>Phrog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180181007019 T-OC-Small-Octopus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180181020292 T-OC-Crab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180181020148 T-OC-Larry-Lobster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180181008016 T-OC-Stingray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180181024085 T-M-BY-Pig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180181033520 T-M-BY-Bull</a:t>
            </a:r>
          </a:p>
        </p:txBody>
      </p:sp>
      <p:pic>
        <p:nvPicPr>
          <p:cNvPr id="9" name="Picture 8" descr="A group of toys on a wall&#10;&#10;AI-generated content may be incorrect.">
            <a:extLst>
              <a:ext uri="{FF2B5EF4-FFF2-40B4-BE49-F238E27FC236}">
                <a16:creationId xmlns:a16="http://schemas.microsoft.com/office/drawing/2014/main" id="{177CCD9C-E3D5-1626-9D63-CA078983F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9" y="259084"/>
            <a:ext cx="2562295" cy="640111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79BCF4-E565-EDF8-2673-A91A39B15CD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587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98150583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180181033308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82451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DFF87F2-0F7A-F8BF-91DF-EC2F1064EC1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587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51993298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180181011047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599374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8DEEFC-72E0-E274-BA01-E1DD8BE0248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2260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0600">
                  <a:extLst>
                    <a:ext uri="{9D8B030D-6E8A-4147-A177-3AD203B41FA5}">
                      <a16:colId xmlns:a16="http://schemas.microsoft.com/office/drawing/2014/main" val="266144445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T-JR-R-CB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188113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8625FD4-7356-7949-FB49-15A110A00DA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587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95736013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180181020124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14958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A666154-4D97-7D2C-8ABE-ACD8747065C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5875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7500">
                  <a:extLst>
                    <a:ext uri="{9D8B030D-6E8A-4147-A177-3AD203B41FA5}">
                      <a16:colId xmlns:a16="http://schemas.microsoft.com/office/drawing/2014/main" val="13479395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180181016042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5830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23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F474AD-7AD6-4082-A14E-46FA5AB3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Mighty No Stuff &amp; </a:t>
            </a:r>
            <a:r>
              <a:rPr lang="en-US" sz="2400" b="1" dirty="0" err="1"/>
              <a:t>MicroFiber</a:t>
            </a:r>
            <a:r>
              <a:rPr lang="en-US" sz="2400" b="1" dirty="0"/>
              <a:t> 6’ x 3’</a:t>
            </a:r>
            <a:br>
              <a:rPr lang="en-US" sz="2400" b="1" dirty="0"/>
            </a:br>
            <a:r>
              <a:rPr lang="en-US" sz="2400" b="1" dirty="0"/>
              <a:t>Item Code: Rack-MTNS-Micro-6x3</a:t>
            </a:r>
            <a:br>
              <a:rPr lang="en-US" sz="2400" b="1" dirty="0"/>
            </a:br>
            <a:r>
              <a:rPr lang="en-US" sz="2400" b="1" dirty="0"/>
              <a:t>$737.90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F105B-37F6-424D-A9F1-CF8AE40B83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180181907449 MT-Ball-M-RD</a:t>
            </a:r>
          </a:p>
          <a:p>
            <a:r>
              <a:rPr lang="en-US" dirty="0"/>
              <a:t>180181907425 MT-Ball-L-RD</a:t>
            </a:r>
          </a:p>
          <a:p>
            <a:r>
              <a:rPr lang="en-US" dirty="0"/>
              <a:t>180181907913 MT-Bone-RD</a:t>
            </a:r>
          </a:p>
          <a:p>
            <a:r>
              <a:rPr lang="en-US" dirty="0"/>
              <a:t>180181909764 MT-Ring-RD</a:t>
            </a:r>
          </a:p>
          <a:p>
            <a:r>
              <a:rPr lang="en-US" dirty="0"/>
              <a:t>180181021824 MT-</a:t>
            </a:r>
            <a:r>
              <a:rPr lang="en-US" dirty="0" err="1"/>
              <a:t>MicroBM</a:t>
            </a:r>
            <a:r>
              <a:rPr lang="en-US" dirty="0"/>
              <a:t>-</a:t>
            </a:r>
            <a:r>
              <a:rPr lang="en-US" dirty="0" err="1"/>
              <a:t>Trex</a:t>
            </a:r>
            <a:endParaRPr lang="en-US" dirty="0"/>
          </a:p>
          <a:p>
            <a:r>
              <a:rPr lang="en-US" dirty="0"/>
              <a:t>180181021763 MT-</a:t>
            </a:r>
            <a:r>
              <a:rPr lang="en-US" dirty="0" err="1"/>
              <a:t>MicroBM</a:t>
            </a:r>
            <a:r>
              <a:rPr lang="en-US" dirty="0"/>
              <a:t>-Bee</a:t>
            </a:r>
          </a:p>
          <a:p>
            <a:r>
              <a:rPr lang="en-US" dirty="0"/>
              <a:t>180181020636 MT-</a:t>
            </a:r>
            <a:r>
              <a:rPr lang="en-US" dirty="0" err="1"/>
              <a:t>MicroBM</a:t>
            </a:r>
            <a:r>
              <a:rPr lang="en-US" dirty="0"/>
              <a:t>-Rabbit</a:t>
            </a:r>
          </a:p>
          <a:p>
            <a:r>
              <a:rPr lang="en-US" dirty="0"/>
              <a:t>180181021121 MTJR-</a:t>
            </a:r>
            <a:r>
              <a:rPr lang="en-US" dirty="0" err="1"/>
              <a:t>MicroB</a:t>
            </a:r>
            <a:r>
              <a:rPr lang="en-US" dirty="0"/>
              <a:t>-Rabbit</a:t>
            </a:r>
          </a:p>
          <a:p>
            <a:r>
              <a:rPr lang="en-US" dirty="0"/>
              <a:t>180181020643 MT-</a:t>
            </a:r>
            <a:r>
              <a:rPr lang="en-US" dirty="0" err="1"/>
              <a:t>MicroBM</a:t>
            </a:r>
            <a:r>
              <a:rPr lang="en-US" dirty="0"/>
              <a:t>-Monster</a:t>
            </a:r>
          </a:p>
          <a:p>
            <a:r>
              <a:rPr lang="en-US" dirty="0"/>
              <a:t>180181021114 MTJR-</a:t>
            </a:r>
            <a:r>
              <a:rPr lang="en-US" dirty="0" err="1"/>
              <a:t>MicroB</a:t>
            </a:r>
            <a:r>
              <a:rPr lang="en-US" dirty="0"/>
              <a:t>-Monster</a:t>
            </a:r>
          </a:p>
          <a:p>
            <a:r>
              <a:rPr lang="en-US" dirty="0"/>
              <a:t>180181020469 MT-</a:t>
            </a:r>
            <a:r>
              <a:rPr lang="en-US" dirty="0" err="1"/>
              <a:t>MicroBM</a:t>
            </a:r>
            <a:r>
              <a:rPr lang="en-US" dirty="0"/>
              <a:t>-Duck</a:t>
            </a:r>
          </a:p>
          <a:p>
            <a:r>
              <a:rPr lang="en-US" dirty="0"/>
              <a:t>180181909924 MTJR-</a:t>
            </a:r>
            <a:r>
              <a:rPr lang="en-US" dirty="0" err="1"/>
              <a:t>MicroB</a:t>
            </a:r>
            <a:r>
              <a:rPr lang="en-US" dirty="0"/>
              <a:t>-Duck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851A4-85A2-4454-B4C4-61ECD9296B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180181020612 MT-</a:t>
            </a:r>
            <a:r>
              <a:rPr lang="en-US" dirty="0" err="1"/>
              <a:t>MicroBM</a:t>
            </a:r>
            <a:r>
              <a:rPr lang="en-US" dirty="0"/>
              <a:t>-Elephant</a:t>
            </a:r>
          </a:p>
          <a:p>
            <a:r>
              <a:rPr lang="en-US" dirty="0"/>
              <a:t>180181021084 MTJR-</a:t>
            </a:r>
            <a:r>
              <a:rPr lang="en-US" dirty="0" err="1"/>
              <a:t>MicroB</a:t>
            </a:r>
            <a:r>
              <a:rPr lang="en-US" dirty="0"/>
              <a:t>-Elephant</a:t>
            </a:r>
          </a:p>
          <a:p>
            <a:r>
              <a:rPr lang="en-US" dirty="0"/>
              <a:t>180181021510 MT-</a:t>
            </a:r>
            <a:r>
              <a:rPr lang="en-US" dirty="0" err="1"/>
              <a:t>MicroBM</a:t>
            </a:r>
            <a:r>
              <a:rPr lang="en-US" dirty="0"/>
              <a:t>-Bull-OR</a:t>
            </a:r>
          </a:p>
          <a:p>
            <a:r>
              <a:rPr lang="en-US" dirty="0"/>
              <a:t>180181021657 MTJR-</a:t>
            </a:r>
            <a:r>
              <a:rPr lang="en-US" dirty="0" err="1"/>
              <a:t>MicroB</a:t>
            </a:r>
            <a:r>
              <a:rPr lang="en-US" dirty="0"/>
              <a:t>-Bull-OR</a:t>
            </a:r>
          </a:p>
          <a:p>
            <a:r>
              <a:rPr lang="en-US" dirty="0"/>
              <a:t>180181020483 MT-</a:t>
            </a:r>
            <a:r>
              <a:rPr lang="en-US" dirty="0" err="1"/>
              <a:t>MicroBM</a:t>
            </a:r>
            <a:r>
              <a:rPr lang="en-US" dirty="0"/>
              <a:t>-Pig</a:t>
            </a:r>
          </a:p>
          <a:p>
            <a:r>
              <a:rPr lang="en-US" dirty="0"/>
              <a:t>180181908842 MTJR-</a:t>
            </a:r>
            <a:r>
              <a:rPr lang="en-US" dirty="0" err="1"/>
              <a:t>MicroB</a:t>
            </a:r>
            <a:r>
              <a:rPr lang="en-US" dirty="0"/>
              <a:t>-Pig</a:t>
            </a:r>
          </a:p>
          <a:p>
            <a:r>
              <a:rPr lang="en-US" dirty="0"/>
              <a:t>180181020476 MT-</a:t>
            </a:r>
            <a:r>
              <a:rPr lang="en-US" dirty="0" err="1"/>
              <a:t>MicroBM</a:t>
            </a:r>
            <a:r>
              <a:rPr lang="en-US" dirty="0"/>
              <a:t>-Lobster</a:t>
            </a:r>
          </a:p>
          <a:p>
            <a:r>
              <a:rPr lang="en-US" dirty="0"/>
              <a:t>180181908828 MTJR-</a:t>
            </a:r>
            <a:r>
              <a:rPr lang="en-US" dirty="0" err="1"/>
              <a:t>MicroB</a:t>
            </a:r>
            <a:r>
              <a:rPr lang="en-US" dirty="0"/>
              <a:t>-Lobster</a:t>
            </a:r>
          </a:p>
          <a:p>
            <a:r>
              <a:rPr lang="en-US" dirty="0"/>
              <a:t>180181020445 MT-</a:t>
            </a:r>
            <a:r>
              <a:rPr lang="en-US" dirty="0" err="1"/>
              <a:t>MicroBM</a:t>
            </a:r>
            <a:r>
              <a:rPr lang="en-US" dirty="0"/>
              <a:t>-Panda</a:t>
            </a:r>
          </a:p>
          <a:p>
            <a:r>
              <a:rPr lang="en-US" dirty="0"/>
              <a:t>180181909948 MTJR-</a:t>
            </a:r>
            <a:r>
              <a:rPr lang="en-US" dirty="0" err="1"/>
              <a:t>MicroB</a:t>
            </a:r>
            <a:r>
              <a:rPr lang="en-US" dirty="0"/>
              <a:t>-Panda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32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2F35B3-D2B5-4539-A00E-2ED25199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2302329"/>
            <a:ext cx="6610383" cy="18347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Tuffy POG Yellow</a:t>
            </a:r>
            <a:br>
              <a:rPr lang="en-US" b="1" dirty="0"/>
            </a:br>
            <a:r>
              <a:rPr lang="en-US" b="1" dirty="0"/>
              <a:t>Item Code: POG-T-YB-4.5x3</a:t>
            </a:r>
            <a:br>
              <a:rPr lang="en-US" b="1" dirty="0"/>
            </a:br>
            <a:r>
              <a:rPr lang="en-US" b="1" dirty="0"/>
              <a:t>$346.74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indoor, small, sitting, table&#10;&#10;Description automatically generated">
            <a:extLst>
              <a:ext uri="{FF2B5EF4-FFF2-40B4-BE49-F238E27FC236}">
                <a16:creationId xmlns:a16="http://schemas.microsoft.com/office/drawing/2014/main" id="{F7D2F569-12AD-4A23-A65C-1F742610B7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r="2" b="11607"/>
          <a:stretch/>
        </p:blipFill>
        <p:spPr>
          <a:xfrm rot="5400000">
            <a:off x="-301753" y="1920240"/>
            <a:ext cx="5239512" cy="3017520"/>
          </a:xfrm>
          <a:prstGeom prst="rect">
            <a:avLst/>
          </a:prstGeom>
          <a:effectLst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E798D6-2E1D-42FA-B86B-CA79B4928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10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299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POG Yellow - Item Code: POG-T-YB-4.5x3</a:t>
            </a:r>
            <a:br>
              <a:rPr lang="en-US" sz="2800" b="1" dirty="0"/>
            </a:br>
            <a:r>
              <a:rPr lang="en-US" sz="2800" b="1" dirty="0"/>
              <a:t>$346.74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243" y="1631532"/>
            <a:ext cx="5334002" cy="5226467"/>
          </a:xfrm>
        </p:spPr>
        <p:txBody>
          <a:bodyPr>
            <a:normAutofit/>
          </a:bodyPr>
          <a:lstStyle/>
          <a:p>
            <a:r>
              <a:rPr lang="en-US" sz="1800" dirty="0"/>
              <a:t>180181908217 T-JR-BY-Rabbit-</a:t>
            </a:r>
            <a:r>
              <a:rPr lang="en-US" sz="1800" dirty="0" err="1"/>
              <a:t>Brn</a:t>
            </a:r>
            <a:r>
              <a:rPr lang="en-US" sz="1800" dirty="0"/>
              <a:t> (2)</a:t>
            </a:r>
          </a:p>
          <a:p>
            <a:r>
              <a:rPr lang="en-US" sz="1800" dirty="0"/>
              <a:t>180181908187 T-JR-BY-Duck (2)</a:t>
            </a:r>
          </a:p>
          <a:p>
            <a:r>
              <a:rPr lang="en-US" sz="1800" dirty="0"/>
              <a:t>180181908200 T-JR-BY-Pig (2)</a:t>
            </a:r>
          </a:p>
          <a:p>
            <a:r>
              <a:rPr lang="en-US" sz="1800" dirty="0"/>
              <a:t>180181021480 T-JR-BY-Cow (2)</a:t>
            </a:r>
          </a:p>
          <a:p>
            <a:r>
              <a:rPr lang="en-US" sz="1800" dirty="0"/>
              <a:t>180181907944 T-DS-</a:t>
            </a:r>
            <a:r>
              <a:rPr lang="en-US" sz="1800" dirty="0" err="1"/>
              <a:t>Phrog</a:t>
            </a:r>
            <a:r>
              <a:rPr lang="en-US" sz="1800" dirty="0"/>
              <a:t>-Leap (2)</a:t>
            </a:r>
          </a:p>
          <a:p>
            <a:r>
              <a:rPr lang="en-US" sz="1800" dirty="0"/>
              <a:t>180181907555 T-OC-Killer-Whale (2)</a:t>
            </a:r>
          </a:p>
          <a:p>
            <a:r>
              <a:rPr lang="en-US" sz="1800" dirty="0"/>
              <a:t>180181906978 T-OC-Tiger-Shark (2)</a:t>
            </a:r>
          </a:p>
          <a:p>
            <a:r>
              <a:rPr lang="en-US" sz="1800" dirty="0"/>
              <a:t>180181020148 T-OC-Larry-Lobster (2)</a:t>
            </a:r>
          </a:p>
          <a:p>
            <a:r>
              <a:rPr lang="en-US" sz="1800" dirty="0"/>
              <a:t>180181907333 T-OC-Hammerhead (2)</a:t>
            </a:r>
          </a:p>
          <a:p>
            <a:r>
              <a:rPr lang="en-US" sz="1800" dirty="0"/>
              <a:t>180181007019 T-OC-Small-Octopus (2)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5784" y="1631533"/>
            <a:ext cx="5181600" cy="5226467"/>
          </a:xfrm>
        </p:spPr>
        <p:txBody>
          <a:bodyPr>
            <a:normAutofit/>
          </a:bodyPr>
          <a:lstStyle/>
          <a:p>
            <a:r>
              <a:rPr lang="en-US" sz="1800" dirty="0"/>
              <a:t>180181903830 T-OC-JR-Fish-RD  (2)</a:t>
            </a:r>
          </a:p>
          <a:p>
            <a:r>
              <a:rPr lang="en-US" sz="1800" dirty="0"/>
              <a:t>180181905452 T-JR-GR-YB (2)</a:t>
            </a:r>
          </a:p>
          <a:p>
            <a:r>
              <a:rPr lang="en-US" sz="1800" dirty="0"/>
              <a:t>180181016035 T-JR-BR-YB (2)</a:t>
            </a:r>
          </a:p>
          <a:p>
            <a:r>
              <a:rPr lang="en-US" sz="1800" dirty="0"/>
              <a:t>180181905414 T-U-GR-YB (2)</a:t>
            </a:r>
          </a:p>
          <a:p>
            <a:r>
              <a:rPr lang="en-US" sz="1800" dirty="0"/>
              <a:t>180181006036 T-U-BR-YB (2)</a:t>
            </a:r>
          </a:p>
          <a:p>
            <a:r>
              <a:rPr lang="en-US" sz="1800" dirty="0"/>
              <a:t>180181005039 T-U-T-YB (2)</a:t>
            </a:r>
          </a:p>
        </p:txBody>
      </p:sp>
    </p:spTree>
    <p:extLst>
      <p:ext uri="{BB962C8B-B14F-4D97-AF65-F5344CB8AC3E}">
        <p14:creationId xmlns:p14="http://schemas.microsoft.com/office/powerpoint/2010/main" val="4079590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53B13-4B99-49A4-BBBF-8F0781887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535" y="2057400"/>
            <a:ext cx="6610383" cy="207970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/>
              <a:t>Tuffy POG Blue</a:t>
            </a:r>
            <a:br>
              <a:rPr lang="en-US" b="1" dirty="0"/>
            </a:br>
            <a:r>
              <a:rPr lang="en-US" b="1" dirty="0"/>
              <a:t>Item Code: POG-T-CB-4.5x3</a:t>
            </a:r>
            <a:br>
              <a:rPr lang="en-US" b="1" dirty="0"/>
            </a:br>
            <a:r>
              <a:rPr lang="en-US" b="1" dirty="0"/>
              <a:t>$494.85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744A9-B1DD-4F76-B3B2-02A51E6DF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09F52C97-D8A0-4C58-9D04-B8733EE38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36" y="644333"/>
            <a:ext cx="3343935" cy="556933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A5A0AE12-9C0D-4E36-8681-C9E9494FA1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r="2" b="11607"/>
          <a:stretch/>
        </p:blipFill>
        <p:spPr>
          <a:xfrm rot="5400000">
            <a:off x="-301753" y="1920240"/>
            <a:ext cx="5239512" cy="30175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4532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713B-EE34-4C0D-8384-9B7FEA9B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6" y="376065"/>
            <a:ext cx="10515600" cy="9322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POG Blue - Item Code: POG-T-CB-4.5x3</a:t>
            </a:r>
            <a:br>
              <a:rPr lang="en-US" sz="2800" b="1" dirty="0"/>
            </a:br>
            <a:r>
              <a:rPr lang="en-US" sz="2800" b="1" dirty="0"/>
              <a:t>$494.85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AAE36-1A4D-4372-9D60-373931EFB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9991" y="1507963"/>
            <a:ext cx="5334002" cy="5226467"/>
          </a:xfrm>
        </p:spPr>
        <p:txBody>
          <a:bodyPr>
            <a:normAutofit/>
          </a:bodyPr>
          <a:lstStyle/>
          <a:p>
            <a:r>
              <a:rPr lang="en-US" sz="2000" dirty="0"/>
              <a:t>180181904653 T-OC-Whale (3)</a:t>
            </a:r>
          </a:p>
          <a:p>
            <a:r>
              <a:rPr lang="en-US" sz="2000" dirty="0"/>
              <a:t>180181020148 T-OC-Larry-Lobster (2)</a:t>
            </a:r>
          </a:p>
          <a:p>
            <a:r>
              <a:rPr lang="en-US" sz="2000" dirty="0"/>
              <a:t>180181007019 T-OC-Small-Octopus (2)</a:t>
            </a:r>
          </a:p>
          <a:p>
            <a:r>
              <a:rPr lang="en-US" sz="2000" dirty="0"/>
              <a:t>180181009013 T-OC-Starfish (3)</a:t>
            </a:r>
          </a:p>
          <a:p>
            <a:r>
              <a:rPr lang="en-US" sz="2000" dirty="0"/>
              <a:t>180181008016 T-OC-Stingray (3)</a:t>
            </a:r>
          </a:p>
          <a:p>
            <a:r>
              <a:rPr lang="en-US" sz="2000" dirty="0"/>
              <a:t>180181020018 T-OC-Alligator (2)</a:t>
            </a:r>
          </a:p>
          <a:p>
            <a:r>
              <a:rPr lang="en-US" sz="2000" dirty="0"/>
              <a:t>180181020292 T-OC-Crab (3)</a:t>
            </a:r>
          </a:p>
          <a:p>
            <a:r>
              <a:rPr lang="en-US" sz="2000" dirty="0"/>
              <a:t>180181020308 T-OC-Turtle (3)</a:t>
            </a:r>
          </a:p>
          <a:p>
            <a:r>
              <a:rPr lang="en-US" sz="2000" dirty="0"/>
              <a:t>180181903748 T-DS-Lizard (3)</a:t>
            </a:r>
          </a:p>
          <a:p>
            <a:r>
              <a:rPr lang="en-US" sz="2000" dirty="0"/>
              <a:t>180181903830 T-DS-</a:t>
            </a:r>
            <a:r>
              <a:rPr lang="en-US" sz="2000" dirty="0" err="1"/>
              <a:t>Phrog</a:t>
            </a:r>
            <a:r>
              <a:rPr lang="en-US" sz="2000" dirty="0"/>
              <a:t> (3)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127B9-E826-4703-9D9E-3A3CF6A8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0010" y="1469599"/>
            <a:ext cx="5181600" cy="5226467"/>
          </a:xfrm>
        </p:spPr>
        <p:txBody>
          <a:bodyPr>
            <a:normAutofit/>
          </a:bodyPr>
          <a:lstStyle/>
          <a:p>
            <a:r>
              <a:rPr lang="en-US" sz="2000" dirty="0"/>
              <a:t>180181020124 T-JR-B-CB  (3)</a:t>
            </a:r>
          </a:p>
          <a:p>
            <a:r>
              <a:rPr lang="en-US" sz="2000" dirty="0"/>
              <a:t>180181016042 T-JR-BR-CB (3)</a:t>
            </a:r>
          </a:p>
          <a:p>
            <a:r>
              <a:rPr lang="en-US" sz="2000" dirty="0"/>
              <a:t>180181011047 T-JR-R-CB (3)</a:t>
            </a:r>
          </a:p>
          <a:p>
            <a:r>
              <a:rPr lang="en-US" sz="2000" dirty="0"/>
              <a:t>180181001048 T-U-R-CB (3)</a:t>
            </a:r>
          </a:p>
          <a:p>
            <a:r>
              <a:rPr lang="en-US" sz="2000" dirty="0"/>
              <a:t>180181002045 T-U-B-CB (3)</a:t>
            </a:r>
          </a:p>
          <a:p>
            <a:r>
              <a:rPr lang="en-US" sz="2000" dirty="0"/>
              <a:t>180181005046 T-U-T-CB (3)</a:t>
            </a:r>
          </a:p>
        </p:txBody>
      </p:sp>
    </p:spTree>
    <p:extLst>
      <p:ext uri="{BB962C8B-B14F-4D97-AF65-F5344CB8AC3E}">
        <p14:creationId xmlns:p14="http://schemas.microsoft.com/office/powerpoint/2010/main" val="1025997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8" name="Picture Placeholder 7" descr="A picture containing bunch, different, several, window&#10;&#10;Description automatically generated">
            <a:extLst>
              <a:ext uri="{FF2B5EF4-FFF2-40B4-BE49-F238E27FC236}">
                <a16:creationId xmlns:a16="http://schemas.microsoft.com/office/drawing/2014/main" id="{F8F61F0D-EB2D-42C9-B388-0225D01CA1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" r="-1" b="2038"/>
          <a:stretch/>
        </p:blipFill>
        <p:spPr>
          <a:xfrm>
            <a:off x="534710" y="648586"/>
            <a:ext cx="7715693" cy="5658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C1CFA5-6749-4F08-ADF3-E4F9B066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79" y="2462364"/>
            <a:ext cx="3948269" cy="238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Item Code: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>
                <a:solidFill>
                  <a:srgbClr val="000000"/>
                </a:solidFill>
              </a:rPr>
              <a:t>POG-T-MG-DF-SS-YB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800" b="1" dirty="0"/>
              <a:t>$902.68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AB4E30-DC6A-46F2-93D1-6AD9AE43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02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Item Code: POG-T-MG-DF-SS-YB</a:t>
            </a:r>
            <a:br>
              <a:rPr lang="en-US" sz="2800" b="1" dirty="0"/>
            </a:br>
            <a:r>
              <a:rPr lang="en-US" sz="2800" b="1" dirty="0"/>
              <a:t>$902.68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649E1-6281-4B5F-B65F-557B06CA7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2722" y="1307318"/>
            <a:ext cx="5181600" cy="5789220"/>
          </a:xfrm>
        </p:spPr>
        <p:txBody>
          <a:bodyPr>
            <a:normAutofit/>
          </a:bodyPr>
          <a:lstStyle/>
          <a:p>
            <a:r>
              <a:rPr lang="en-US" sz="1600" dirty="0"/>
              <a:t>180181909597 DFJR-B-T-OY (3)</a:t>
            </a:r>
          </a:p>
          <a:p>
            <a:r>
              <a:rPr lang="en-US" sz="1600" dirty="0"/>
              <a:t>180181909634 DFJR-BR-T-OY (3)</a:t>
            </a:r>
          </a:p>
          <a:p>
            <a:r>
              <a:rPr lang="en-US" sz="1600" dirty="0"/>
              <a:t>180181021510 MT-</a:t>
            </a:r>
            <a:r>
              <a:rPr lang="en-US" sz="1600" dirty="0" err="1"/>
              <a:t>MicroBM</a:t>
            </a:r>
            <a:r>
              <a:rPr lang="en-US" sz="1600" dirty="0"/>
              <a:t>-Bull-OR (3)</a:t>
            </a:r>
          </a:p>
          <a:p>
            <a:r>
              <a:rPr lang="en-US" sz="1600" dirty="0"/>
              <a:t>180181020469 MT-</a:t>
            </a:r>
            <a:r>
              <a:rPr lang="en-US" sz="1600" dirty="0" err="1"/>
              <a:t>MicroBM</a:t>
            </a:r>
            <a:r>
              <a:rPr lang="en-US" sz="1600" dirty="0"/>
              <a:t>-Duck (3)</a:t>
            </a:r>
          </a:p>
          <a:p>
            <a:r>
              <a:rPr lang="en-US" sz="1600" dirty="0"/>
              <a:t>180181020612 MT-</a:t>
            </a:r>
            <a:r>
              <a:rPr lang="en-US" sz="1600" dirty="0" err="1"/>
              <a:t>MicroBM</a:t>
            </a:r>
            <a:r>
              <a:rPr lang="en-US" sz="1600" dirty="0"/>
              <a:t>-Elephant (3)</a:t>
            </a:r>
          </a:p>
          <a:p>
            <a:r>
              <a:rPr lang="en-US" sz="1600" dirty="0"/>
              <a:t>180181020643 MT-</a:t>
            </a:r>
            <a:r>
              <a:rPr lang="en-US" sz="1600" dirty="0" err="1"/>
              <a:t>MicroBM</a:t>
            </a:r>
            <a:r>
              <a:rPr lang="en-US" sz="1600" dirty="0"/>
              <a:t>-Monster (3)</a:t>
            </a:r>
          </a:p>
          <a:p>
            <a:r>
              <a:rPr lang="en-US" sz="1600" dirty="0"/>
              <a:t>180181022241 SS-SC-LP (3)</a:t>
            </a:r>
          </a:p>
          <a:p>
            <a:r>
              <a:rPr lang="en-US" sz="1600" dirty="0"/>
              <a:t>180181022272 SS-SC-MS (3)</a:t>
            </a:r>
          </a:p>
          <a:p>
            <a:r>
              <a:rPr lang="en-US" sz="1600" dirty="0"/>
              <a:t>180181022265 SS-SC-PT (3)</a:t>
            </a:r>
          </a:p>
          <a:p>
            <a:r>
              <a:rPr lang="en-US" sz="1600" dirty="0"/>
              <a:t>180181907944 T-DS-</a:t>
            </a:r>
            <a:r>
              <a:rPr lang="en-US" sz="1600" dirty="0" err="1"/>
              <a:t>Phrog</a:t>
            </a:r>
            <a:r>
              <a:rPr lang="en-US" sz="1600" dirty="0"/>
              <a:t>-Leap (3)</a:t>
            </a:r>
          </a:p>
          <a:p>
            <a:r>
              <a:rPr lang="en-US" sz="1600" dirty="0"/>
              <a:t>180181020940 T-FF-Banana (3)</a:t>
            </a:r>
          </a:p>
          <a:p>
            <a:r>
              <a:rPr lang="en-US" sz="1600" dirty="0"/>
              <a:t>180181020957 T-FF-</a:t>
            </a:r>
            <a:r>
              <a:rPr lang="en-US" sz="1600" dirty="0" err="1"/>
              <a:t>HotDog</a:t>
            </a:r>
            <a:r>
              <a:rPr lang="en-US" sz="1600" dirty="0"/>
              <a:t> (3)</a:t>
            </a:r>
          </a:p>
          <a:p>
            <a:r>
              <a:rPr lang="en-US" sz="1600" dirty="0"/>
              <a:t>180181906343 T-JR-3WT-YB (3)</a:t>
            </a:r>
          </a:p>
          <a:p>
            <a:r>
              <a:rPr lang="en-US" sz="1600" dirty="0"/>
              <a:t>180181020100 T-JR-B-YB (3)</a:t>
            </a:r>
          </a:p>
          <a:p>
            <a:r>
              <a:rPr lang="en-US" sz="1600" dirty="0"/>
              <a:t>180181021480 T-JR-BY-Cow(3)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B72BA7-8CC5-480D-B89C-5C598900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4322" y="1307318"/>
            <a:ext cx="5181600" cy="5789221"/>
          </a:xfrm>
        </p:spPr>
        <p:txBody>
          <a:bodyPr>
            <a:normAutofit/>
          </a:bodyPr>
          <a:lstStyle/>
          <a:p>
            <a:r>
              <a:rPr lang="en-US" sz="1600" dirty="0"/>
              <a:t>180181908187 T-JR-BY-Duck (3)</a:t>
            </a:r>
          </a:p>
          <a:p>
            <a:r>
              <a:rPr lang="en-US" sz="1600" dirty="0"/>
              <a:t>180181908200 T-JR-BY-Pig (3)</a:t>
            </a:r>
          </a:p>
          <a:p>
            <a:r>
              <a:rPr lang="en-US" sz="1600" dirty="0"/>
              <a:t>180181908217 T-JR-BY-Rabbit-BRN (3)</a:t>
            </a:r>
          </a:p>
          <a:p>
            <a:r>
              <a:rPr lang="en-US" sz="1600" dirty="0"/>
              <a:t>180181908163 T-JR-Z-Toucan (3)</a:t>
            </a:r>
          </a:p>
          <a:p>
            <a:r>
              <a:rPr lang="en-US" sz="1600" dirty="0"/>
              <a:t>180181910074 T-OC-JR-Lobster (3)</a:t>
            </a:r>
          </a:p>
          <a:p>
            <a:r>
              <a:rPr lang="en-US" sz="1600" dirty="0"/>
              <a:t>180181904325 T-OC-Shark (3)</a:t>
            </a:r>
          </a:p>
          <a:p>
            <a:r>
              <a:rPr lang="en-US" sz="1600" dirty="0"/>
              <a:t>180181007019 T-OC-Small-Octopus (2)</a:t>
            </a:r>
          </a:p>
          <a:p>
            <a:r>
              <a:rPr lang="en-US" sz="1600" dirty="0"/>
              <a:t>180181020803 T-OC-Squid-PR (3)</a:t>
            </a:r>
          </a:p>
          <a:p>
            <a:r>
              <a:rPr lang="en-US" sz="1600" dirty="0"/>
              <a:t>180181009013 T-OC-Starfish (3)</a:t>
            </a:r>
          </a:p>
          <a:p>
            <a:r>
              <a:rPr lang="en-US" sz="1600" dirty="0"/>
              <a:t>180181908590 T-OC-Trout-OR (3)</a:t>
            </a:r>
          </a:p>
          <a:p>
            <a:r>
              <a:rPr lang="en-US" sz="1600" dirty="0"/>
              <a:t>180181904653 T-OC-Whale (3)</a:t>
            </a:r>
          </a:p>
          <a:p>
            <a:r>
              <a:rPr lang="en-US" sz="1600" dirty="0"/>
              <a:t>180181002038 T-U-B-YB (3)</a:t>
            </a:r>
          </a:p>
          <a:p>
            <a:r>
              <a:rPr lang="en-US" sz="1600" dirty="0"/>
              <a:t>180181006036 T-U-BR-YB (3)</a:t>
            </a:r>
          </a:p>
          <a:p>
            <a:r>
              <a:rPr lang="en-US" sz="1600" dirty="0"/>
              <a:t>180181001031 T-U-R-YB (3)</a:t>
            </a:r>
          </a:p>
          <a:p>
            <a:r>
              <a:rPr lang="en-US" sz="1600" dirty="0"/>
              <a:t>180181005039 T-U-T-YB (3)</a:t>
            </a:r>
          </a:p>
        </p:txBody>
      </p:sp>
    </p:spTree>
    <p:extLst>
      <p:ext uri="{BB962C8B-B14F-4D97-AF65-F5344CB8AC3E}">
        <p14:creationId xmlns:p14="http://schemas.microsoft.com/office/powerpoint/2010/main" val="1212160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Placeholder 8" descr="A picture containing map&#10;&#10;Description automatically generated">
            <a:extLst>
              <a:ext uri="{FF2B5EF4-FFF2-40B4-BE49-F238E27FC236}">
                <a16:creationId xmlns:a16="http://schemas.microsoft.com/office/drawing/2014/main" id="{FF1C59C7-D1BD-408E-80BA-168B935404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r="-1" b="16100"/>
          <a:stretch/>
        </p:blipFill>
        <p:spPr>
          <a:xfrm>
            <a:off x="-305" y="-1"/>
            <a:ext cx="6423053" cy="6858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69BF325-DF98-41DE-80EF-E0F87FCE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787" y="2606703"/>
            <a:ext cx="5616213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Item Code: POG-T-FF-YB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/>
              <a:t>$605.74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27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6A7F-F4C4-47F3-8166-EA9636AA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596"/>
            <a:ext cx="10515600" cy="65615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Item Code: POG-T-FF-YB</a:t>
            </a:r>
            <a:br>
              <a:rPr lang="en-US" sz="3200" b="1" dirty="0"/>
            </a:br>
            <a:r>
              <a:rPr lang="en-US" sz="3200" b="1" dirty="0"/>
              <a:t>$605.74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51AC7-0711-4E48-BB3B-8DD46657A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8287" y="1638603"/>
            <a:ext cx="5181600" cy="5706094"/>
          </a:xfrm>
        </p:spPr>
        <p:txBody>
          <a:bodyPr>
            <a:normAutofit/>
          </a:bodyPr>
          <a:lstStyle/>
          <a:p>
            <a:r>
              <a:rPr lang="en-US" sz="1800" dirty="0"/>
              <a:t>180181907944 T-DS-</a:t>
            </a:r>
            <a:r>
              <a:rPr lang="en-US" sz="1800" dirty="0" err="1"/>
              <a:t>Phrog</a:t>
            </a:r>
            <a:r>
              <a:rPr lang="en-US" sz="1800" dirty="0"/>
              <a:t>-Leap (3)</a:t>
            </a:r>
          </a:p>
          <a:p>
            <a:r>
              <a:rPr lang="en-US" sz="1800" dirty="0"/>
              <a:t>180181020940 T-FF-Banana (3)</a:t>
            </a:r>
          </a:p>
          <a:p>
            <a:r>
              <a:rPr lang="en-US" sz="1800" dirty="0"/>
              <a:t>180181020957 T-FF-</a:t>
            </a:r>
            <a:r>
              <a:rPr lang="en-US" sz="1800" dirty="0" err="1"/>
              <a:t>HotDog</a:t>
            </a:r>
            <a:r>
              <a:rPr lang="en-US" sz="1800" dirty="0"/>
              <a:t> (3)</a:t>
            </a:r>
          </a:p>
          <a:p>
            <a:r>
              <a:rPr lang="en-US" sz="1800" dirty="0"/>
              <a:t>180181906343 T-JR-3WT-YB (3)</a:t>
            </a:r>
          </a:p>
          <a:p>
            <a:r>
              <a:rPr lang="en-US" sz="1800" dirty="0"/>
              <a:t>180181020100 T-JR-B-YB (3)</a:t>
            </a:r>
          </a:p>
          <a:p>
            <a:r>
              <a:rPr lang="en-US" sz="1800" dirty="0"/>
              <a:t>180181021480 T-JR-BY-Cow (3)</a:t>
            </a:r>
          </a:p>
          <a:p>
            <a:r>
              <a:rPr lang="en-US" sz="1800" dirty="0"/>
              <a:t>180181908187 T-JR-BY-Duck (3)</a:t>
            </a:r>
          </a:p>
          <a:p>
            <a:r>
              <a:rPr lang="en-US" sz="1800" dirty="0"/>
              <a:t>180181908200 T-JR-BY-Pig (3)</a:t>
            </a:r>
          </a:p>
          <a:p>
            <a:r>
              <a:rPr lang="en-US" sz="1800" dirty="0"/>
              <a:t>180181908217 T-JR-BY-Rabbit-BRN (3)</a:t>
            </a:r>
          </a:p>
          <a:p>
            <a:r>
              <a:rPr lang="en-US" sz="1800" dirty="0"/>
              <a:t>180181908163 T-JR-Z-Toucan (3)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4CF62-1CD8-47BC-B1BB-F9106713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887" y="1638603"/>
            <a:ext cx="5181600" cy="5706094"/>
          </a:xfrm>
        </p:spPr>
        <p:txBody>
          <a:bodyPr>
            <a:normAutofit/>
          </a:bodyPr>
          <a:lstStyle/>
          <a:p>
            <a:r>
              <a:rPr lang="en-US" sz="1800" dirty="0"/>
              <a:t>180181910074 T-OC-JR-Lobster (3)</a:t>
            </a:r>
          </a:p>
          <a:p>
            <a:r>
              <a:rPr lang="en-US" sz="1800" dirty="0"/>
              <a:t>180181904325 T-OC-Shark (3)</a:t>
            </a:r>
          </a:p>
          <a:p>
            <a:r>
              <a:rPr lang="en-US" sz="1800" dirty="0"/>
              <a:t>180181007019 T-OC-Small-Octopus (2)</a:t>
            </a:r>
          </a:p>
          <a:p>
            <a:r>
              <a:rPr lang="en-US" sz="1800" dirty="0"/>
              <a:t>180181020803 T-OC-Squid-PR (3)</a:t>
            </a:r>
          </a:p>
          <a:p>
            <a:r>
              <a:rPr lang="en-US" sz="1800" dirty="0"/>
              <a:t>180181009013 T-OC-Starfish (3)</a:t>
            </a:r>
          </a:p>
          <a:p>
            <a:r>
              <a:rPr lang="en-US" sz="1800" dirty="0"/>
              <a:t>180181908590 T-OC-Trout-OR (3)</a:t>
            </a:r>
          </a:p>
          <a:p>
            <a:r>
              <a:rPr lang="en-US" sz="1800" dirty="0"/>
              <a:t>180181002038 T-U-B-YB (3)</a:t>
            </a:r>
          </a:p>
          <a:p>
            <a:r>
              <a:rPr lang="en-US" sz="1800" dirty="0"/>
              <a:t>180181006036 T-U-BR-YB (3)</a:t>
            </a:r>
          </a:p>
          <a:p>
            <a:r>
              <a:rPr lang="en-US" sz="1800" dirty="0"/>
              <a:t>180181001031 T-U-R-YB (3)</a:t>
            </a:r>
          </a:p>
          <a:p>
            <a:r>
              <a:rPr lang="en-US" sz="1800" dirty="0"/>
              <a:t>180181005039 T-U-T-YB (3)</a:t>
            </a:r>
          </a:p>
        </p:txBody>
      </p:sp>
    </p:spTree>
    <p:extLst>
      <p:ext uri="{BB962C8B-B14F-4D97-AF65-F5344CB8AC3E}">
        <p14:creationId xmlns:p14="http://schemas.microsoft.com/office/powerpoint/2010/main" val="2792052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E1F2-261B-F236-59CF-F826270FB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303" y="2940911"/>
            <a:ext cx="10515600" cy="756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6 FT x 5 FT Set</a:t>
            </a:r>
            <a:br>
              <a:rPr lang="en-US" sz="2800" b="1" dirty="0"/>
            </a:br>
            <a:r>
              <a:rPr lang="en-US" sz="2800" b="1" dirty="0"/>
              <a:t>Item Code: POG-MT-SS-T-6x5</a:t>
            </a:r>
            <a:br>
              <a:rPr lang="en-US" sz="2800" b="1" dirty="0"/>
            </a:br>
            <a:r>
              <a:rPr lang="en-US" sz="2800" b="1" dirty="0"/>
              <a:t>$ 1,216.45</a:t>
            </a:r>
          </a:p>
        </p:txBody>
      </p:sp>
      <p:pic>
        <p:nvPicPr>
          <p:cNvPr id="6" name="Content Placeholder 5" descr="A wall with many different objects&#10;&#10;AI-generated content may be incorrect.">
            <a:extLst>
              <a:ext uri="{FF2B5EF4-FFF2-40B4-BE49-F238E27FC236}">
                <a16:creationId xmlns:a16="http://schemas.microsoft.com/office/drawing/2014/main" id="{79C1955B-B651-614E-4DA1-8BEFA7401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0" y="638577"/>
            <a:ext cx="5972257" cy="5580846"/>
          </a:xfrm>
        </p:spPr>
      </p:pic>
    </p:spTree>
    <p:extLst>
      <p:ext uri="{BB962C8B-B14F-4D97-AF65-F5344CB8AC3E}">
        <p14:creationId xmlns:p14="http://schemas.microsoft.com/office/powerpoint/2010/main" val="3894573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D247C-BFBC-2758-B3DB-A3746A6AE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063" y="1674380"/>
            <a:ext cx="4196787" cy="5046561"/>
          </a:xfrm>
        </p:spPr>
        <p:txBody>
          <a:bodyPr>
            <a:normAutofit fontScale="85000" lnSpcReduction="2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180181020612 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-Elephant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180181020643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-Monster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180181020636 </a:t>
            </a:r>
            <a:r>
              <a:rPr lang="en-US" sz="1800" b="0" i="0" u="none" strike="noStrike" baseline="0" dirty="0">
                <a:latin typeface="ArialMT"/>
              </a:rPr>
              <a:t>MT-</a:t>
            </a:r>
            <a:r>
              <a:rPr lang="en-US" sz="1800" b="0" i="0" u="none" strike="noStrike" baseline="0" dirty="0" err="1">
                <a:latin typeface="ArialMT"/>
              </a:rPr>
              <a:t>MicroBM</a:t>
            </a:r>
            <a:r>
              <a:rPr lang="en-US" sz="1800" b="0" i="0" u="none" strike="noStrike" baseline="0" dirty="0">
                <a:latin typeface="ArialMT"/>
              </a:rPr>
              <a:t>-Rabbit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180181022395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SS-BC-BK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180181022388 </a:t>
            </a:r>
            <a:r>
              <a:rPr lang="en-US" sz="1800" b="0" i="0" u="none" strike="noStrike" baseline="0" dirty="0">
                <a:latin typeface="ArialMT"/>
              </a:rPr>
              <a:t>SS-BC-SA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180181908606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SS-LB-BP (3)</a:t>
            </a:r>
            <a:endParaRPr lang="en-US" sz="180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180181908781 SS-LB-JP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180181020759 SS-LB-TW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180181022258 SS-SC-CC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180181022265 SS-SC-PT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180181903748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T-DS-Lizard (3)</a:t>
            </a:r>
            <a:endParaRPr lang="en-US" sz="180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180181907944 T-DS-</a:t>
            </a:r>
            <a:r>
              <a:rPr lang="en-US" sz="1800" b="0" i="0" u="none" strike="noStrike" baseline="0" dirty="0" err="1">
                <a:latin typeface="ArialMT"/>
              </a:rPr>
              <a:t>Phrog</a:t>
            </a:r>
            <a:r>
              <a:rPr lang="en-US" sz="1800" b="0" i="0" u="none" strike="noStrike" baseline="0" dirty="0">
                <a:latin typeface="ArialMT"/>
              </a:rPr>
              <a:t>-Leap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180181020940 T-FF-Banana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180181020957 T-FF-</a:t>
            </a:r>
            <a:r>
              <a:rPr lang="en-US" sz="1800" b="0" i="0" u="none" strike="noStrike" baseline="0" dirty="0" err="1">
                <a:latin typeface="ArialMT"/>
              </a:rPr>
              <a:t>HotDog</a:t>
            </a:r>
            <a:r>
              <a:rPr lang="en-US" sz="1800" b="0" i="0" u="none" strike="noStrike" baseline="0" dirty="0">
                <a:latin typeface="ArialMT"/>
              </a:rPr>
              <a:t>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180181906312 T-JR-3WT-RP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180181906343 T-JR-3WT-YB 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180181020117 T-JR-B-RP (3)</a:t>
            </a: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sz="1800" dirty="0">
              <a:latin typeface="ArialM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9335E-E346-2DCF-6B87-E158FA353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4393" y="1711743"/>
            <a:ext cx="4041977" cy="5177560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latin typeface="ArialMT"/>
              </a:rPr>
              <a:t>180181020100 T-JR-B-YB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180181021480 T-JR-BY-Cow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180181908187 T-JR-BY-Duck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180181908200 T-JR-BY-Pig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180181908217 T-JR-BY-Rabbit-BRN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180181011016 T-JR-R-RP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180181011030 T-JR-R-YB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180181910036 T-M-OC-Alligator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180181023668 T-OC-Dolphin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180181910074 T-OC-JR-Lobster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180181909498 T-OC-Shark-EM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180181007019 T-OC-Small-Octopus </a:t>
            </a:r>
            <a:r>
              <a:rPr lang="en-US" sz="1800" b="0" i="0" u="none" strike="noStrike" baseline="0" dirty="0">
                <a:latin typeface="ArialMT"/>
              </a:rPr>
              <a:t>(2)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180181020810 T-OC-Squid-GN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180181009013 T-OC-Starfish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180181020308 T-OC-Turtle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180181904653 T-OC-Wha</a:t>
            </a:r>
            <a:r>
              <a:rPr lang="en-US" sz="1800" b="0" i="0" u="none" strike="noStrike" baseline="0" dirty="0">
                <a:latin typeface="ArialMT"/>
              </a:rPr>
              <a:t>le (3)</a:t>
            </a:r>
          </a:p>
          <a:p>
            <a:r>
              <a:rPr lang="en-US" sz="1800" dirty="0">
                <a:latin typeface="ArialMT"/>
              </a:rPr>
              <a:t>180181002014 T-U-B-RP </a:t>
            </a:r>
            <a:r>
              <a:rPr lang="en-US" sz="1800" b="0" i="0" u="none" strike="noStrike" baseline="0" dirty="0">
                <a:latin typeface="ArialMT"/>
              </a:rPr>
              <a:t>(3)</a:t>
            </a:r>
            <a:endParaRPr lang="en-US" sz="1800" dirty="0">
              <a:latin typeface="ArialMT"/>
            </a:endParaRPr>
          </a:p>
          <a:p>
            <a:endParaRPr lang="en-US" sz="1900" dirty="0">
              <a:latin typeface="ArialMT"/>
            </a:endParaRPr>
          </a:p>
          <a:p>
            <a:endParaRPr lang="en-US" sz="1900" dirty="0">
              <a:latin typeface="ArialMT"/>
            </a:endParaRPr>
          </a:p>
          <a:p>
            <a:endParaRPr lang="en-US" sz="1900" dirty="0">
              <a:latin typeface="ArialM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E46B11-14A3-51B1-6C9C-3E2E9F06C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Item Code: POG-MT-SS-T-6x5</a:t>
            </a:r>
            <a:br>
              <a:rPr lang="en-US" sz="3200" b="1" dirty="0"/>
            </a:br>
            <a:r>
              <a:rPr lang="en-US" sz="3200" b="1" dirty="0"/>
              <a:t>$ 1,216.45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F823C-688F-54E7-7696-E40F39FD677D}"/>
              </a:ext>
            </a:extLst>
          </p:cNvPr>
          <p:cNvSpPr txBox="1"/>
          <p:nvPr/>
        </p:nvSpPr>
        <p:spPr>
          <a:xfrm>
            <a:off x="8581180" y="1711743"/>
            <a:ext cx="3353764" cy="233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180181002038 T-U-B-YB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180181006012 T-U-BR-RP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180181006036 T-U-BR-YB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180181001017 T-U-R-RP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180181001031 T-U-R-YB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180181005015 T-U-T-RP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MT"/>
              </a:rPr>
              <a:t>180181005039 T-U-T-YB </a:t>
            </a:r>
            <a:r>
              <a:rPr lang="en-US" sz="1600" b="0" i="0" u="none" strike="noStrike" baseline="0" dirty="0">
                <a:latin typeface="ArialMT"/>
              </a:rPr>
              <a:t>(3)</a:t>
            </a:r>
            <a:endParaRPr lang="en-US" sz="1500" dirty="0">
              <a:latin typeface="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5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DA9073AA-371B-4E38-9D23-D3DC14C1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952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0B47D53-D174-4EBD-B3B8-F16C5BE7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136" y="112462"/>
            <a:ext cx="7034464" cy="147118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Tuffy 4.75’ x 6’</a:t>
            </a:r>
            <a:br>
              <a:rPr lang="en-US" sz="2400" b="1" dirty="0"/>
            </a:br>
            <a:r>
              <a:rPr lang="en-US" sz="2400" b="1" dirty="0"/>
              <a:t>Item Code: Rack-T-5x6</a:t>
            </a:r>
            <a:br>
              <a:rPr lang="en-US" sz="2400" b="1" dirty="0"/>
            </a:br>
            <a:r>
              <a:rPr lang="en-US" sz="2400" b="1" dirty="0"/>
              <a:t>$239.76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D157A7-F634-4C32-B57F-3A39953AB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74234" y="1602705"/>
            <a:ext cx="3236495" cy="5700463"/>
          </a:xfrm>
        </p:spPr>
        <p:txBody>
          <a:bodyPr/>
          <a:lstStyle/>
          <a:p>
            <a:r>
              <a:rPr lang="en-US" sz="1800" dirty="0"/>
              <a:t>T-U-T-RP </a:t>
            </a:r>
          </a:p>
          <a:p>
            <a:r>
              <a:rPr lang="en-US" sz="1800" dirty="0"/>
              <a:t>T-JR-R-RP </a:t>
            </a:r>
          </a:p>
          <a:p>
            <a:r>
              <a:rPr lang="en-US" sz="1800" dirty="0"/>
              <a:t>T-JR-B-RP </a:t>
            </a:r>
          </a:p>
          <a:p>
            <a:r>
              <a:rPr lang="en-US" sz="1800" dirty="0"/>
              <a:t>T-JR-BR-RP </a:t>
            </a:r>
          </a:p>
          <a:p>
            <a:r>
              <a:rPr lang="en-US" sz="1800" dirty="0"/>
              <a:t>T-U-B-RP </a:t>
            </a:r>
          </a:p>
          <a:p>
            <a:r>
              <a:rPr lang="en-US" sz="1800" dirty="0"/>
              <a:t>T-U-R-RP </a:t>
            </a:r>
          </a:p>
          <a:p>
            <a:r>
              <a:rPr lang="en-US" sz="1800" dirty="0"/>
              <a:t>T-U-BR-RP  </a:t>
            </a:r>
          </a:p>
          <a:p>
            <a:r>
              <a:rPr lang="en-US" sz="1800" dirty="0"/>
              <a:t>T-U-T-CB </a:t>
            </a:r>
          </a:p>
          <a:p>
            <a:r>
              <a:rPr lang="en-US" sz="1800" dirty="0"/>
              <a:t>T-JR-R-CB </a:t>
            </a:r>
          </a:p>
          <a:p>
            <a:r>
              <a:rPr lang="en-US" sz="1800" dirty="0"/>
              <a:t>T-JR-B-CB </a:t>
            </a:r>
          </a:p>
          <a:p>
            <a:r>
              <a:rPr lang="en-US" sz="1800" dirty="0"/>
              <a:t>T-JR-BR-CB </a:t>
            </a:r>
          </a:p>
          <a:p>
            <a:r>
              <a:rPr lang="en-US" sz="1800" dirty="0"/>
              <a:t>T-U-B-CB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93683-70B1-40CA-857B-172F0DD50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2368" y="1593177"/>
            <a:ext cx="3497179" cy="5700463"/>
          </a:xfrm>
        </p:spPr>
        <p:txBody>
          <a:bodyPr>
            <a:normAutofit/>
          </a:bodyPr>
          <a:lstStyle/>
          <a:p>
            <a:r>
              <a:rPr lang="en-US" sz="1800" dirty="0"/>
              <a:t>T-DS-</a:t>
            </a:r>
            <a:r>
              <a:rPr lang="en-US" sz="1800" dirty="0" err="1"/>
              <a:t>Phrog</a:t>
            </a:r>
            <a:r>
              <a:rPr lang="en-US" sz="1800" dirty="0"/>
              <a:t>-Leap </a:t>
            </a:r>
          </a:p>
          <a:p>
            <a:r>
              <a:rPr lang="en-US" sz="1800" dirty="0"/>
              <a:t>T-OC-Starfish </a:t>
            </a:r>
          </a:p>
          <a:p>
            <a:r>
              <a:rPr lang="en-US" sz="1800" dirty="0"/>
              <a:t>T-OC-Killer-Whale </a:t>
            </a:r>
          </a:p>
          <a:p>
            <a:r>
              <a:rPr lang="en-US" sz="1800" dirty="0"/>
              <a:t>T-OC-Stingray </a:t>
            </a:r>
          </a:p>
          <a:p>
            <a:r>
              <a:rPr lang="en-US" sz="1800" dirty="0"/>
              <a:t>T-OC-Larry-Lobster </a:t>
            </a:r>
          </a:p>
          <a:p>
            <a:r>
              <a:rPr lang="en-US" sz="1800" dirty="0"/>
              <a:t>T-OC-Alligator </a:t>
            </a:r>
          </a:p>
          <a:p>
            <a:r>
              <a:rPr lang="en-US" sz="1800" dirty="0"/>
              <a:t>T-OC-Eel </a:t>
            </a:r>
          </a:p>
          <a:p>
            <a:r>
              <a:rPr lang="en-US" sz="1800" dirty="0"/>
              <a:t>T-OC-Tiger-Shark </a:t>
            </a:r>
          </a:p>
          <a:p>
            <a:r>
              <a:rPr lang="en-US" sz="1800" dirty="0"/>
              <a:t>T-OC-Crab </a:t>
            </a:r>
          </a:p>
          <a:p>
            <a:r>
              <a:rPr lang="en-US" sz="1800" dirty="0"/>
              <a:t>T-U-R-CB </a:t>
            </a:r>
          </a:p>
          <a:p>
            <a:r>
              <a:rPr lang="en-US" sz="1800" dirty="0"/>
              <a:t>T-U-BR-CB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517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85A6DE-2AE5-EC83-FB3A-493CC043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0" y="2684652"/>
            <a:ext cx="10515600" cy="7443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4 FT X 5 FT Set</a:t>
            </a:r>
            <a:br>
              <a:rPr lang="en-US" sz="2800" b="1" dirty="0"/>
            </a:br>
            <a:r>
              <a:rPr lang="en-US" sz="2800" b="1" dirty="0"/>
              <a:t>Item Code:POG-MT-SS-T-4x5</a:t>
            </a:r>
            <a:br>
              <a:rPr lang="en-US" sz="2800" b="1" dirty="0"/>
            </a:br>
            <a:r>
              <a:rPr lang="en-US" sz="2800" b="1" dirty="0"/>
              <a:t>$809.26</a:t>
            </a:r>
          </a:p>
        </p:txBody>
      </p:sp>
      <p:pic>
        <p:nvPicPr>
          <p:cNvPr id="7" name="Content Placeholder 6" descr="A wall of toys on a wall&#10;&#10;AI-generated content may be incorrect.">
            <a:extLst>
              <a:ext uri="{FF2B5EF4-FFF2-40B4-BE49-F238E27FC236}">
                <a16:creationId xmlns:a16="http://schemas.microsoft.com/office/drawing/2014/main" id="{384EB30E-2305-78E3-ABAE-851A6207B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7" y="559456"/>
            <a:ext cx="4478498" cy="5739085"/>
          </a:xfrm>
        </p:spPr>
      </p:pic>
    </p:spTree>
    <p:extLst>
      <p:ext uri="{BB962C8B-B14F-4D97-AF65-F5344CB8AC3E}">
        <p14:creationId xmlns:p14="http://schemas.microsoft.com/office/powerpoint/2010/main" val="3547817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292C-912F-7059-D3C5-CAD90361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 POG-MT-SS-T-4x5</a:t>
            </a:r>
            <a:b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$809.26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636BA-AE2F-99C9-86D2-AE28F0E9C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6117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>
                <a:latin typeface="ArialMT"/>
              </a:rPr>
              <a:t>180181020612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-Elephant (3)</a:t>
            </a:r>
          </a:p>
          <a:p>
            <a:r>
              <a:rPr lang="en-US" sz="1800" dirty="0">
                <a:latin typeface="ArialMT"/>
              </a:rPr>
              <a:t>180181020643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-Monster (3)</a:t>
            </a:r>
          </a:p>
          <a:p>
            <a:r>
              <a:rPr lang="en-US" sz="1800" dirty="0">
                <a:latin typeface="ArialMT"/>
              </a:rPr>
              <a:t>180181020636 MT-</a:t>
            </a:r>
            <a:r>
              <a:rPr lang="en-US" sz="1800" dirty="0" err="1">
                <a:latin typeface="ArialMT"/>
              </a:rPr>
              <a:t>MicroBM</a:t>
            </a:r>
            <a:r>
              <a:rPr lang="en-US" sz="1800" dirty="0">
                <a:latin typeface="ArialMT"/>
              </a:rPr>
              <a:t>-Rabbit (3)</a:t>
            </a:r>
          </a:p>
          <a:p>
            <a:r>
              <a:rPr lang="en-US" sz="1800" dirty="0">
                <a:latin typeface="ArialMT"/>
              </a:rPr>
              <a:t>180181022395 SS-BC-BK (3)</a:t>
            </a:r>
          </a:p>
          <a:p>
            <a:r>
              <a:rPr lang="en-US" sz="1800" dirty="0">
                <a:latin typeface="ArialMT"/>
              </a:rPr>
              <a:t>180181022388 SS-BC-SA (3)</a:t>
            </a:r>
          </a:p>
          <a:p>
            <a:r>
              <a:rPr lang="en-US" sz="1800" dirty="0">
                <a:latin typeface="ArialMT"/>
              </a:rPr>
              <a:t>180181908606 SS-LB-BP (3)</a:t>
            </a:r>
          </a:p>
          <a:p>
            <a:r>
              <a:rPr lang="en-US" sz="1800" dirty="0">
                <a:latin typeface="ArialMT"/>
              </a:rPr>
              <a:t>180181908781 SS-LB-JP (3)</a:t>
            </a:r>
          </a:p>
          <a:p>
            <a:r>
              <a:rPr lang="en-US" sz="1800" dirty="0">
                <a:latin typeface="ArialMT"/>
              </a:rPr>
              <a:t>180181020759 SS-LB-TW (3)</a:t>
            </a:r>
          </a:p>
          <a:p>
            <a:r>
              <a:rPr lang="en-US" sz="1800" dirty="0">
                <a:latin typeface="ArialMT"/>
              </a:rPr>
              <a:t>180181022258 SS-SC-CC (3)</a:t>
            </a:r>
          </a:p>
          <a:p>
            <a:r>
              <a:rPr lang="en-US" sz="1800" dirty="0">
                <a:latin typeface="ArialMT"/>
              </a:rPr>
              <a:t>180181022241 SS-SC-LP (3)</a:t>
            </a:r>
          </a:p>
          <a:p>
            <a:r>
              <a:rPr lang="en-US" sz="1800" dirty="0">
                <a:latin typeface="ArialMT"/>
              </a:rPr>
              <a:t>180181907944 T-DS-</a:t>
            </a:r>
            <a:r>
              <a:rPr lang="en-US" sz="1800" dirty="0" err="1">
                <a:latin typeface="ArialMT"/>
              </a:rPr>
              <a:t>Phrog</a:t>
            </a:r>
            <a:r>
              <a:rPr lang="en-US" sz="1800" dirty="0">
                <a:latin typeface="ArialMT"/>
              </a:rPr>
              <a:t>-Leap (3)</a:t>
            </a:r>
          </a:p>
          <a:p>
            <a:r>
              <a:rPr lang="en-US" sz="1800" dirty="0">
                <a:latin typeface="ArialMT"/>
              </a:rPr>
              <a:t>180181020940 </a:t>
            </a:r>
            <a:r>
              <a:rPr lang="en-US" sz="1800" b="0" i="0" u="none" strike="noStrike" baseline="0" dirty="0">
                <a:latin typeface="ArialMT"/>
              </a:rPr>
              <a:t>T-FF-Banana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180181020957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T-FF-</a:t>
            </a:r>
            <a:r>
              <a:rPr lang="en-US" sz="1800" b="0" i="0" u="none" strike="noStrike" baseline="0" dirty="0" err="1">
                <a:latin typeface="ArialMT"/>
              </a:rPr>
              <a:t>HotDog</a:t>
            </a:r>
            <a:r>
              <a:rPr lang="en-US" sz="1800" b="0" i="0" u="none" strike="noStrike" baseline="0" dirty="0">
                <a:latin typeface="ArialMT"/>
              </a:rPr>
              <a:t> </a:t>
            </a:r>
            <a:r>
              <a:rPr lang="en-US" sz="1800" dirty="0">
                <a:latin typeface="ArialMT"/>
              </a:rPr>
              <a:t>(3)</a:t>
            </a:r>
          </a:p>
          <a:p>
            <a:r>
              <a:rPr lang="en-US" sz="1800" b="0" i="0" u="none" strike="noStrike" baseline="0" dirty="0">
                <a:latin typeface="ArialMT"/>
              </a:rPr>
              <a:t>180181906312 T-JR-3WT-RP </a:t>
            </a:r>
            <a:r>
              <a:rPr lang="en-US" sz="1800" dirty="0">
                <a:latin typeface="ArialMT"/>
              </a:rPr>
              <a:t>(3)</a:t>
            </a:r>
          </a:p>
          <a:p>
            <a:endParaRPr lang="en-US" sz="180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AA686-B3A5-2B8F-10D6-E202D464AF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180181020117 T-JR-B-RP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r>
              <a:rPr lang="en-US" sz="1800" b="0" i="0" u="none" strike="noStrike" baseline="0" dirty="0">
                <a:latin typeface="ArialMT"/>
              </a:rPr>
              <a:t>180181011016 T-JR-R-RP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180181910036 T-M-OC-Alligator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180181023668 T-OC-Dolphin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180181910074 T-OC-JR-Lobster (3)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180181909498 </a:t>
            </a:r>
            <a:r>
              <a:rPr lang="en-US" sz="1800" b="0" i="0" u="none" strike="noStrike" baseline="0" dirty="0">
                <a:latin typeface="ArialMT"/>
              </a:rPr>
              <a:t>T-OC-Shark-EM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180181007019 </a:t>
            </a:r>
            <a:r>
              <a:rPr lang="en-US" sz="1800" b="0" i="0" u="none" strike="noStrike" baseline="0" dirty="0">
                <a:latin typeface="ArialMT"/>
              </a:rPr>
              <a:t>T-OC-Small-Octopus </a:t>
            </a:r>
            <a:r>
              <a:rPr lang="en-US" sz="1800" dirty="0">
                <a:latin typeface="ArialMT"/>
              </a:rPr>
              <a:t>(2)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180181020810 </a:t>
            </a:r>
            <a:r>
              <a:rPr lang="en-US" sz="1800" b="0" i="0" u="none" strike="noStrike" baseline="0" dirty="0">
                <a:latin typeface="ArialMT"/>
              </a:rPr>
              <a:t>T-OC-Squid-GN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MT"/>
              </a:rPr>
              <a:t>180181009013 </a:t>
            </a:r>
            <a:r>
              <a:rPr lang="en-US" sz="1800" b="0" i="0" u="none" strike="noStrike" baseline="0" dirty="0">
                <a:latin typeface="ArialMT"/>
              </a:rPr>
              <a:t>T-OC-Starfish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180181904653 T-OC-Whale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180181002014</a:t>
            </a:r>
            <a:r>
              <a:rPr lang="en-US" sz="1800" dirty="0">
                <a:latin typeface="ArialMT"/>
              </a:rPr>
              <a:t> </a:t>
            </a:r>
            <a:r>
              <a:rPr lang="en-US" sz="1800" b="0" i="0" u="none" strike="noStrike" baseline="0" dirty="0">
                <a:latin typeface="ArialMT"/>
              </a:rPr>
              <a:t>T-U-B-RP </a:t>
            </a:r>
            <a:r>
              <a:rPr lang="en-US" sz="1800" dirty="0">
                <a:latin typeface="ArialMT"/>
              </a:rPr>
              <a:t>(3)</a:t>
            </a: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180181006012  T-U-BR-RP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180181001017 T-U-R-RP </a:t>
            </a:r>
            <a:r>
              <a:rPr lang="en-US" sz="1800" dirty="0">
                <a:latin typeface="ArialMT"/>
              </a:rPr>
              <a:t>(3)</a:t>
            </a:r>
            <a:endParaRPr lang="en-US" sz="1800" b="0" i="0" u="none" strike="noStrike" baseline="0" dirty="0">
              <a:latin typeface="ArialMT"/>
            </a:endParaRPr>
          </a:p>
          <a:p>
            <a:pPr>
              <a:lnSpc>
                <a:spcPct val="100000"/>
              </a:lnSpc>
            </a:pPr>
            <a:r>
              <a:rPr lang="en-US" sz="1800" b="0" i="0" u="none" strike="noStrike" baseline="0" dirty="0">
                <a:latin typeface="ArialMT"/>
              </a:rPr>
              <a:t>180181005015 T-U-T-RP </a:t>
            </a:r>
            <a:r>
              <a:rPr lang="en-US" sz="1800" dirty="0">
                <a:latin typeface="ArialMT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342437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DF31-8346-02DF-3698-0B562FAA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0" y="2790825"/>
            <a:ext cx="10515600" cy="86626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2 FT X 5 FT Set</a:t>
            </a:r>
            <a:br>
              <a:rPr lang="en-US" sz="3200" b="1" dirty="0"/>
            </a:br>
            <a:r>
              <a:rPr lang="en-US" sz="3200" b="1" dirty="0"/>
              <a:t>Item Code: POG-T-YB-2x5</a:t>
            </a:r>
            <a:br>
              <a:rPr lang="en-US" sz="3200" b="1" dirty="0"/>
            </a:br>
            <a:r>
              <a:rPr lang="en-US" sz="3200" b="1" dirty="0"/>
              <a:t>$362.74</a:t>
            </a:r>
          </a:p>
        </p:txBody>
      </p:sp>
      <p:pic>
        <p:nvPicPr>
          <p:cNvPr id="5" name="Content Placeholder 4" descr="A picture containing different, colorful, variety&#10;&#10;Description automatically generated">
            <a:extLst>
              <a:ext uri="{FF2B5EF4-FFF2-40B4-BE49-F238E27FC236}">
                <a16:creationId xmlns:a16="http://schemas.microsoft.com/office/drawing/2014/main" id="{7E3EBA1E-9F9F-3AA4-92EC-F2E2FB378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22" y="599575"/>
            <a:ext cx="2708355" cy="5658850"/>
          </a:xfrm>
        </p:spPr>
      </p:pic>
    </p:spTree>
    <p:extLst>
      <p:ext uri="{BB962C8B-B14F-4D97-AF65-F5344CB8AC3E}">
        <p14:creationId xmlns:p14="http://schemas.microsoft.com/office/powerpoint/2010/main" val="635238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3C929-1CF5-97AA-2822-3588D04C1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7984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</a:t>
            </a:r>
            <a:r>
              <a:rPr lang="en-US" sz="3200" b="1" dirty="0"/>
              <a:t> POG-T-YB-2x5</a:t>
            </a:r>
            <a:br>
              <a:rPr lang="en-US" sz="3200" b="1" dirty="0"/>
            </a:br>
            <a:r>
              <a:rPr lang="en-US" sz="3200" b="1" dirty="0"/>
              <a:t>$362.74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lang="en-US" sz="3200" b="1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E27DD8-D61E-3E67-B249-521F31E8ABB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946044"/>
              </p:ext>
            </p:extLst>
          </p:nvPr>
        </p:nvGraphicFramePr>
        <p:xfrm>
          <a:off x="838200" y="3939368"/>
          <a:ext cx="5181600" cy="319378"/>
        </p:xfrm>
        <a:graphic>
          <a:graphicData uri="http://schemas.openxmlformats.org/drawingml/2006/table">
            <a:tbl>
              <a:tblPr/>
              <a:tblGrid>
                <a:gridCol w="5181600">
                  <a:extLst>
                    <a:ext uri="{9D8B030D-6E8A-4147-A177-3AD203B41FA5}">
                      <a16:colId xmlns:a16="http://schemas.microsoft.com/office/drawing/2014/main" val="2801730725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algn="l" fontAlgn="t"/>
                      <a:br>
                        <a:rPr lang="en-US" sz="900" b="1" dirty="0">
                          <a:solidFill>
                            <a:srgbClr val="11111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en-US" sz="900" b="1" dirty="0">
                        <a:solidFill>
                          <a:srgbClr val="11111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057" marR="45057" marT="22529" marB="2252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214001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5B922-D5B6-B977-0D5E-1513B617C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4153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sz="1800" b="0" i="0" u="none" strike="noStrike" baseline="0" dirty="0">
                <a:latin typeface="ArialMT"/>
              </a:rPr>
              <a:t>180181907944 T-DS-</a:t>
            </a:r>
            <a:r>
              <a:rPr lang="en-US" sz="1800" b="0" i="0" u="none" strike="noStrike" baseline="0" dirty="0" err="1">
                <a:latin typeface="ArialMT"/>
              </a:rPr>
              <a:t>Phrog</a:t>
            </a:r>
            <a:r>
              <a:rPr lang="en-US" sz="1800" b="0" i="0" u="none" strike="noStrike" baseline="0" dirty="0">
                <a:latin typeface="ArialMT"/>
              </a:rPr>
              <a:t>-Leap (3)</a:t>
            </a:r>
          </a:p>
          <a:p>
            <a:r>
              <a:rPr lang="en-US" sz="1800" dirty="0">
                <a:latin typeface="ArialMT"/>
              </a:rPr>
              <a:t>180181906343 T-JR-3WT-YB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180181020100 T-JR-B-YB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180181011030 T-JR-R-YB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180181023668 T-OC-Dolphin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180181910074 T-OC-JR-Lobster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180181909498 T-OC-Shark-EM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180181007019 T-OC-Small-Octopus</a:t>
            </a:r>
            <a:r>
              <a:rPr lang="en-US" sz="1800" b="0" i="0" u="none" strike="noStrike" baseline="0" dirty="0">
                <a:latin typeface="ArialMT"/>
              </a:rPr>
              <a:t> (2)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180181020810 T-OC-Squid-GN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180181002038 T-U-B-YB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180181001031 T-U-R-YB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r>
              <a:rPr lang="en-US" sz="1800" dirty="0">
                <a:latin typeface="ArialMT"/>
              </a:rPr>
              <a:t>180181005039 T-U-T-YB</a:t>
            </a:r>
            <a:r>
              <a:rPr lang="en-US" sz="1800" b="0" i="0" u="none" strike="noStrike" baseline="0" dirty="0">
                <a:latin typeface="ArialMT"/>
              </a:rPr>
              <a:t> (3)</a:t>
            </a:r>
            <a:endParaRPr lang="en-US" sz="1800" dirty="0">
              <a:latin typeface="ArialMT"/>
            </a:endParaRPr>
          </a:p>
          <a:p>
            <a:endParaRPr lang="en-US" sz="1800" b="0" i="0" u="none" strike="noStrike" baseline="0" dirty="0">
              <a:latin typeface="ArialM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67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E92C-A001-AB7A-3690-D23B4DB6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206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Item Code: POG-Silly-6x3</a:t>
            </a:r>
            <a:br>
              <a:rPr lang="en-US" sz="3200" b="1" dirty="0"/>
            </a:br>
            <a:r>
              <a:rPr lang="en-US" sz="3200" b="1" dirty="0"/>
              <a:t>$864.18</a:t>
            </a:r>
          </a:p>
        </p:txBody>
      </p:sp>
      <p:pic>
        <p:nvPicPr>
          <p:cNvPr id="5" name="Content Placeholder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4679BB8F-1F3B-113F-C0CB-062BDA61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1949115" cy="5197642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97C55CC-64A5-EAF0-9804-36FD346BF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06" y="1027906"/>
            <a:ext cx="1724258" cy="519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21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AC7F-BABE-8141-7A8A-69CC2BE5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Item Code: POG-Silly-6x3</a:t>
            </a:r>
            <a:br>
              <a:rPr lang="en-US" sz="3200" b="1" dirty="0"/>
            </a:br>
            <a:r>
              <a:rPr lang="en-US" sz="3200" b="1" dirty="0"/>
              <a:t>$864.18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EC7D-26E2-7A73-1223-9AFC83D91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1844" y="1690688"/>
            <a:ext cx="5029200" cy="4905681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180181903939 SS-BB-BR (3)</a:t>
            </a:r>
          </a:p>
          <a:p>
            <a:r>
              <a:rPr lang="en-US" sz="4300" dirty="0"/>
              <a:t>180181903168 SS-BB-CA (3)</a:t>
            </a:r>
          </a:p>
          <a:p>
            <a:r>
              <a:rPr lang="en-US" sz="4300" dirty="0"/>
              <a:t>180181908354 SS-BB-CT (3)</a:t>
            </a:r>
          </a:p>
          <a:p>
            <a:r>
              <a:rPr lang="en-US" sz="4300" dirty="0"/>
              <a:t>180181908378 SS-BB-DB (3)</a:t>
            </a:r>
          </a:p>
          <a:p>
            <a:r>
              <a:rPr lang="en-US" sz="4300" dirty="0"/>
              <a:t>180181908385 SS-BB-DP (3)</a:t>
            </a:r>
          </a:p>
          <a:p>
            <a:r>
              <a:rPr lang="en-US" sz="4300" dirty="0"/>
              <a:t>180181903892 SS-BB-DR (3)</a:t>
            </a:r>
          </a:p>
          <a:p>
            <a:r>
              <a:rPr lang="en-US" sz="4300" dirty="0"/>
              <a:t>180181903946 SS-BB-HS (3)</a:t>
            </a:r>
          </a:p>
          <a:p>
            <a:r>
              <a:rPr lang="en-US" sz="4300" dirty="0"/>
              <a:t>180181903908 SS-BB-KB (3)</a:t>
            </a:r>
          </a:p>
          <a:p>
            <a:r>
              <a:rPr lang="en-US" sz="4300" dirty="0"/>
              <a:t>180181903922 SS-BB-MD (3)</a:t>
            </a:r>
          </a:p>
          <a:p>
            <a:r>
              <a:rPr lang="en-US" sz="4300" dirty="0"/>
              <a:t>180181908330 SS-BB-PN (3)</a:t>
            </a:r>
          </a:p>
          <a:p>
            <a:r>
              <a:rPr lang="en-US" sz="4300" dirty="0"/>
              <a:t>180181908347 SS-BB-SC (3)</a:t>
            </a:r>
          </a:p>
          <a:p>
            <a:r>
              <a:rPr lang="en-US" sz="4300" dirty="0"/>
              <a:t>180181022395 SS-BC-BK (6)</a:t>
            </a:r>
          </a:p>
          <a:p>
            <a:r>
              <a:rPr lang="en-US" sz="4300" dirty="0"/>
              <a:t>180181022364 SS-BC-DP (6)</a:t>
            </a:r>
          </a:p>
          <a:p>
            <a:r>
              <a:rPr lang="en-US" sz="4300" dirty="0"/>
              <a:t>180181022371 SS-BC-PP (6)</a:t>
            </a:r>
          </a:p>
          <a:p>
            <a:r>
              <a:rPr lang="en-US" sz="4300" dirty="0"/>
              <a:t>180181022388 SS-BC-SA (6)</a:t>
            </a:r>
          </a:p>
          <a:p>
            <a:r>
              <a:rPr lang="en-US" sz="4300" dirty="0"/>
              <a:t>180181020728 SS-LB-BL (3)</a:t>
            </a:r>
          </a:p>
          <a:p>
            <a:r>
              <a:rPr lang="en-US" sz="4300" dirty="0"/>
              <a:t>180181020704 SS-LB-BP (3)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A0E070-3572-B7DA-E886-D2062D8AA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259" y="1767568"/>
            <a:ext cx="5029198" cy="4905680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180181020711 SS-LB-DW (3)</a:t>
            </a:r>
          </a:p>
          <a:p>
            <a:r>
              <a:rPr lang="en-US" sz="4300" dirty="0"/>
              <a:t>180181020834 SS-LB-HM (3)</a:t>
            </a:r>
          </a:p>
          <a:p>
            <a:r>
              <a:rPr lang="en-US" sz="4300" dirty="0"/>
              <a:t>180181908781 SS-LB-JP (3)</a:t>
            </a:r>
          </a:p>
          <a:p>
            <a:r>
              <a:rPr lang="en-US" sz="4300" dirty="0"/>
              <a:t>180181020735 SS-LB-KH (3)</a:t>
            </a:r>
          </a:p>
          <a:p>
            <a:r>
              <a:rPr lang="en-US" sz="4300" dirty="0"/>
              <a:t>180181020841 SS-LB-SS (3)</a:t>
            </a:r>
          </a:p>
          <a:p>
            <a:r>
              <a:rPr lang="en-US" sz="4300" dirty="0"/>
              <a:t>180181020742 SS-LB-TF (3)</a:t>
            </a:r>
          </a:p>
          <a:p>
            <a:r>
              <a:rPr lang="en-US" sz="4300" dirty="0"/>
              <a:t>180181020759 SS-LB-TW (3)</a:t>
            </a:r>
          </a:p>
          <a:p>
            <a:r>
              <a:rPr lang="en-US" sz="4300" dirty="0"/>
              <a:t>180181022258 SS-SC-CC (6)</a:t>
            </a:r>
          </a:p>
          <a:p>
            <a:r>
              <a:rPr lang="en-US" sz="4300" dirty="0"/>
              <a:t>180181022241 SS-SC-LP (6)</a:t>
            </a:r>
          </a:p>
          <a:p>
            <a:r>
              <a:rPr lang="en-US" sz="4300" dirty="0"/>
              <a:t>180181022272 SS-SC-MS (6)</a:t>
            </a:r>
          </a:p>
          <a:p>
            <a:r>
              <a:rPr lang="en-US" sz="4300" dirty="0"/>
              <a:t>180181022265 SS-SC-PT (6)</a:t>
            </a:r>
          </a:p>
          <a:p>
            <a:r>
              <a:rPr lang="en-US" sz="4300" dirty="0"/>
              <a:t>180181903700 SS-WB-CP (3)</a:t>
            </a:r>
          </a:p>
          <a:p>
            <a:r>
              <a:rPr lang="en-US" sz="4300" dirty="0"/>
              <a:t>180181903717 SS-WB-GS (3)</a:t>
            </a:r>
          </a:p>
          <a:p>
            <a:r>
              <a:rPr lang="en-US" sz="4300" dirty="0"/>
              <a:t>180181903724 SS-WB-KR (3)</a:t>
            </a:r>
          </a:p>
          <a:p>
            <a:r>
              <a:rPr lang="en-US" sz="4300" dirty="0"/>
              <a:t>180181907937 SS-WB-MC (3)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85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FDAF8-A9D3-53F6-3AC0-0F73BE8F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215" y="23200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Item Code: POG-T-MT-Micro-Mix-5x5</a:t>
            </a:r>
            <a:br>
              <a:rPr lang="en-US" sz="2400" b="1" dirty="0"/>
            </a:br>
            <a:r>
              <a:rPr lang="en-US" sz="2400" b="1" dirty="0"/>
              <a:t>$755.60</a:t>
            </a:r>
          </a:p>
        </p:txBody>
      </p:sp>
      <p:pic>
        <p:nvPicPr>
          <p:cNvPr id="6" name="Content Placeholder 5" descr="A picture containing different, bunch, several, colorful&#10;&#10;Description automatically generated">
            <a:extLst>
              <a:ext uri="{FF2B5EF4-FFF2-40B4-BE49-F238E27FC236}">
                <a16:creationId xmlns:a16="http://schemas.microsoft.com/office/drawing/2014/main" id="{CC2497DE-8400-2F09-A50D-06C48960A2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8268"/>
            <a:ext cx="5592831" cy="5334486"/>
          </a:xfrm>
        </p:spPr>
      </p:pic>
    </p:spTree>
    <p:extLst>
      <p:ext uri="{BB962C8B-B14F-4D97-AF65-F5344CB8AC3E}">
        <p14:creationId xmlns:p14="http://schemas.microsoft.com/office/powerpoint/2010/main" val="2909368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1A95-9861-3A4D-1FAC-C13B6244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Item Code:</a:t>
            </a:r>
            <a:r>
              <a:rPr lang="en-US" sz="3200" b="1" dirty="0"/>
              <a:t> POG-T-MT-Micro-Mix-5x5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lang="en-US" sz="3200" b="1" dirty="0"/>
              <a:t>$755.60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0BE9D-DDB0-D66B-FFB3-283A43540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9726" y="1825624"/>
            <a:ext cx="4357619" cy="5032375"/>
          </a:xfrm>
        </p:spPr>
        <p:txBody>
          <a:bodyPr>
            <a:normAutofit fontScale="32500" lnSpcReduction="20000"/>
          </a:bodyPr>
          <a:lstStyle/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180181908217 T-JR-BY-Rabbit-BRN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180181908200 T-JR-BY-Pig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180181021480 T-JR-BY-Cow (3) 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180181908187 T-JR-BY-Duck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180181903830 T-DS-</a:t>
            </a:r>
            <a:r>
              <a:rPr lang="en-US" sz="5500" dirty="0" err="1">
                <a:solidFill>
                  <a:srgbClr val="000000"/>
                </a:solidFill>
                <a:latin typeface="Calibri" panose="020F0502020204030204" pitchFamily="34" charset="0"/>
              </a:rPr>
              <a:t>Phrog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180181910074 T-OC-JR-Lobster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180181904325 T-OC-Shark-EM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180181007019 T-OC-Small-Octopus (2)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180181020810 T-OC-Squid-GN (3)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180181020308 T-OC-Turtle (2)</a:t>
            </a:r>
          </a:p>
          <a:p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180181020100 T-JR-B-YB (3)</a:t>
            </a:r>
          </a:p>
          <a:p>
            <a:r>
              <a:rPr lang="en-US" sz="5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180181905452 T-JR-GR-YB</a:t>
            </a:r>
            <a:r>
              <a:rPr lang="en-US" sz="5500" dirty="0"/>
              <a:t> 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(3)</a:t>
            </a:r>
            <a:endParaRPr lang="en-US" sz="5500" dirty="0"/>
          </a:p>
          <a:p>
            <a:r>
              <a:rPr lang="en-US" sz="5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180181016035 T-JR-BR-YB</a:t>
            </a:r>
            <a:r>
              <a:rPr lang="en-US" sz="5500" dirty="0"/>
              <a:t> </a:t>
            </a:r>
            <a:r>
              <a:rPr lang="en-US" sz="5500" dirty="0">
                <a:solidFill>
                  <a:srgbClr val="000000"/>
                </a:solidFill>
                <a:latin typeface="Calibri" panose="020F0502020204030204" pitchFamily="34" charset="0"/>
              </a:rPr>
              <a:t>(3)</a:t>
            </a:r>
            <a:endParaRPr lang="en-US" sz="55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C42FF-B81C-E197-C0F0-26DC0C898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66120"/>
          </a:xfrm>
        </p:spPr>
        <p:txBody>
          <a:bodyPr>
            <a:no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180181006036 T-U-BR-YB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/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180181905414 T-U-GR-YB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/>
          </a:p>
          <a:p>
            <a:r>
              <a:rPr lang="en-US" sz="1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180181005039 T-U-T-YB</a:t>
            </a:r>
            <a:r>
              <a:rPr lang="en-US" sz="1800" dirty="0"/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(3)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180181021510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-Bull-OR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180181021657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-Bull-OR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180181020612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-Elephant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180181021084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-Elephant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180181020636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-Rabbit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180181021121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-Rabbit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180181020643 MT-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MicroBM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-Monster (3)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180181021114 MTJR-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MicroB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-Monster (3)</a:t>
            </a:r>
          </a:p>
        </p:txBody>
      </p:sp>
    </p:spTree>
    <p:extLst>
      <p:ext uri="{BB962C8B-B14F-4D97-AF65-F5344CB8AC3E}">
        <p14:creationId xmlns:p14="http://schemas.microsoft.com/office/powerpoint/2010/main" val="3541525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D1733-F578-663C-0685-BBA3E561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155" y="2538133"/>
            <a:ext cx="8482013" cy="17817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b="1" dirty="0"/>
              <a:t>Item Code: POG-MT-MicroB-T-4x5</a:t>
            </a:r>
            <a:br>
              <a:rPr lang="en-US" sz="2800" b="1" dirty="0"/>
            </a:br>
            <a:r>
              <a:rPr lang="en-US" sz="2800" b="1" dirty="0"/>
              <a:t>$938.95</a:t>
            </a:r>
          </a:p>
        </p:txBody>
      </p:sp>
      <p:pic>
        <p:nvPicPr>
          <p:cNvPr id="17" name="Content Placeholder 16" descr="A group of stuffed animals on a wall&#10;&#10;Description automatically generated">
            <a:extLst>
              <a:ext uri="{FF2B5EF4-FFF2-40B4-BE49-F238E27FC236}">
                <a16:creationId xmlns:a16="http://schemas.microsoft.com/office/drawing/2014/main" id="{A0DD4E05-A210-CB67-D8F6-0981D2C1A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99448"/>
          </a:xfrm>
        </p:spPr>
      </p:pic>
    </p:spTree>
    <p:extLst>
      <p:ext uri="{BB962C8B-B14F-4D97-AF65-F5344CB8AC3E}">
        <p14:creationId xmlns:p14="http://schemas.microsoft.com/office/powerpoint/2010/main" val="1977329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233C-452C-DD21-D7B1-C64E58C7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Item Code: POG-MT-MicroB-T-4x5</a:t>
            </a:r>
            <a:br>
              <a:rPr lang="en-US" sz="3200" b="1" dirty="0"/>
            </a:br>
            <a:r>
              <a:rPr lang="en-US" sz="3200" b="1" dirty="0"/>
              <a:t>$938.95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9FCFB-35F0-B829-C6A6-59EAAC7DF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087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1500" dirty="0"/>
              <a:t>180181021480 T-JR-BY-Cow (3)</a:t>
            </a:r>
          </a:p>
          <a:p>
            <a:r>
              <a:rPr lang="en-US" sz="1500" dirty="0"/>
              <a:t>180181908170 T-JR-BY-Bull (3)</a:t>
            </a:r>
          </a:p>
          <a:p>
            <a:r>
              <a:rPr lang="en-US" sz="1500" dirty="0"/>
              <a:t>180181907944 T-DS-</a:t>
            </a:r>
            <a:r>
              <a:rPr lang="en-US" sz="1500" dirty="0" err="1"/>
              <a:t>Phrog</a:t>
            </a:r>
            <a:r>
              <a:rPr lang="en-US" sz="1500" dirty="0"/>
              <a:t>-Leap (3)</a:t>
            </a:r>
          </a:p>
          <a:p>
            <a:r>
              <a:rPr lang="en-US" sz="1500" dirty="0"/>
              <a:t>180181908200 T-JR-BY-Pig (3)</a:t>
            </a:r>
          </a:p>
          <a:p>
            <a:r>
              <a:rPr lang="en-US" sz="1500" dirty="0"/>
              <a:t>180181906954 T-BY-Rabbit-</a:t>
            </a:r>
            <a:r>
              <a:rPr lang="en-US" sz="1500" dirty="0" err="1"/>
              <a:t>Brn</a:t>
            </a:r>
            <a:r>
              <a:rPr lang="en-US" sz="1500" dirty="0"/>
              <a:t> (3)</a:t>
            </a:r>
          </a:p>
          <a:p>
            <a:r>
              <a:rPr lang="en-US" sz="1500" dirty="0"/>
              <a:t>180181908217 T-JR-BY-Rabbit-</a:t>
            </a:r>
            <a:r>
              <a:rPr lang="en-US" sz="1500" dirty="0" err="1"/>
              <a:t>Brn</a:t>
            </a:r>
            <a:r>
              <a:rPr lang="en-US" sz="1500" dirty="0"/>
              <a:t> (3)</a:t>
            </a:r>
          </a:p>
          <a:p>
            <a:r>
              <a:rPr lang="en-US" sz="1500" dirty="0"/>
              <a:t>180181908187 T-JR-BY-Duck (3)</a:t>
            </a:r>
          </a:p>
          <a:p>
            <a:r>
              <a:rPr lang="en-US" sz="1500" dirty="0"/>
              <a:t>180181020148 T-OC-Larry-Lobster (3)</a:t>
            </a:r>
          </a:p>
          <a:p>
            <a:r>
              <a:rPr lang="en-US" sz="1500" dirty="0"/>
              <a:t>180181909498 T-OC-Shark-EM (3)</a:t>
            </a:r>
          </a:p>
          <a:p>
            <a:r>
              <a:rPr lang="en-US" sz="1500" dirty="0"/>
              <a:t>180181907555 T-OC-Killer-Whale (3)</a:t>
            </a:r>
          </a:p>
          <a:p>
            <a:r>
              <a:rPr lang="en-US" sz="1500" dirty="0"/>
              <a:t>180181023668 T-OC-Dolphin (3)</a:t>
            </a:r>
          </a:p>
          <a:p>
            <a:r>
              <a:rPr lang="en-US" sz="1500" dirty="0"/>
              <a:t>180181007019 T-OC-Small-Octopus (2)</a:t>
            </a:r>
          </a:p>
          <a:p>
            <a:r>
              <a:rPr lang="en-US" sz="1500" dirty="0"/>
              <a:t>180181020018 T-OC-Alligator (3)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47077-EF28-1D79-C6C1-FB142A310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dirty="0"/>
              <a:t>180181002038 T-U-B-YB (3)</a:t>
            </a:r>
          </a:p>
          <a:p>
            <a:r>
              <a:rPr lang="en-US" sz="1500" dirty="0"/>
              <a:t>180181006036 T-U-BR-YB (3)</a:t>
            </a:r>
          </a:p>
          <a:p>
            <a:r>
              <a:rPr lang="en-US" sz="1500" dirty="0"/>
              <a:t>180181001031 T-U-R-YB (3)</a:t>
            </a:r>
          </a:p>
          <a:p>
            <a:r>
              <a:rPr lang="en-US" sz="1500" dirty="0"/>
              <a:t>180181005039 T-U-T-YB (3)</a:t>
            </a:r>
          </a:p>
          <a:p>
            <a:r>
              <a:rPr lang="en-US" sz="1500" dirty="0"/>
              <a:t>180181020100 T-JR-B-YB (3)</a:t>
            </a:r>
          </a:p>
          <a:p>
            <a:r>
              <a:rPr lang="en-US" sz="1500" dirty="0"/>
              <a:t>180181906343 T-JR-3WT-YB (3)</a:t>
            </a:r>
          </a:p>
          <a:p>
            <a:r>
              <a:rPr lang="en-US" sz="1500" dirty="0"/>
              <a:t>180181021510 MT-</a:t>
            </a:r>
            <a:r>
              <a:rPr lang="en-US" sz="1500" dirty="0" err="1"/>
              <a:t>MicroBM</a:t>
            </a:r>
            <a:r>
              <a:rPr lang="en-US" sz="1500" dirty="0"/>
              <a:t>-Bull-OR (3)</a:t>
            </a:r>
          </a:p>
          <a:p>
            <a:r>
              <a:rPr lang="en-US" sz="1500" dirty="0"/>
              <a:t>180181021657 MTJR-</a:t>
            </a:r>
            <a:r>
              <a:rPr lang="en-US" sz="1500" dirty="0" err="1"/>
              <a:t>MicroB</a:t>
            </a:r>
            <a:r>
              <a:rPr lang="en-US" sz="1500" dirty="0"/>
              <a:t>-Bull-OR (3)</a:t>
            </a:r>
          </a:p>
          <a:p>
            <a:r>
              <a:rPr lang="en-US" sz="1500" dirty="0"/>
              <a:t>180181020483 MT-</a:t>
            </a:r>
            <a:r>
              <a:rPr lang="en-US" sz="1500" dirty="0" err="1"/>
              <a:t>MicroBM</a:t>
            </a:r>
            <a:r>
              <a:rPr lang="en-US" sz="1500" dirty="0"/>
              <a:t>-Pig (3)</a:t>
            </a:r>
          </a:p>
          <a:p>
            <a:r>
              <a:rPr lang="en-US" sz="1500" dirty="0"/>
              <a:t>180181908842 MTJR-</a:t>
            </a:r>
            <a:r>
              <a:rPr lang="en-US" sz="1500" dirty="0" err="1"/>
              <a:t>MicroB</a:t>
            </a:r>
            <a:r>
              <a:rPr lang="en-US" sz="1500" dirty="0"/>
              <a:t>-Pig (3)</a:t>
            </a:r>
          </a:p>
          <a:p>
            <a:r>
              <a:rPr lang="en-US" sz="1500" dirty="0"/>
              <a:t>180181020643 MT-</a:t>
            </a:r>
            <a:r>
              <a:rPr lang="en-US" sz="1500" dirty="0" err="1"/>
              <a:t>MicroBM</a:t>
            </a:r>
            <a:r>
              <a:rPr lang="en-US" sz="1500" dirty="0"/>
              <a:t>-Monster (3)</a:t>
            </a:r>
          </a:p>
          <a:p>
            <a:r>
              <a:rPr lang="en-US" sz="1500" dirty="0"/>
              <a:t>180181021114 MTJR-</a:t>
            </a:r>
            <a:r>
              <a:rPr lang="en-US" sz="1500" dirty="0" err="1"/>
              <a:t>MicroB</a:t>
            </a:r>
            <a:r>
              <a:rPr lang="en-US" sz="1500" dirty="0"/>
              <a:t>-Monster (3)</a:t>
            </a:r>
          </a:p>
          <a:p>
            <a:r>
              <a:rPr lang="en-US" sz="1500" dirty="0"/>
              <a:t>180181020469 MT-</a:t>
            </a:r>
            <a:r>
              <a:rPr lang="en-US" sz="1500" dirty="0" err="1"/>
              <a:t>MicroBM</a:t>
            </a:r>
            <a:r>
              <a:rPr lang="en-US" sz="1500" dirty="0"/>
              <a:t>-Duck (3)</a:t>
            </a:r>
          </a:p>
          <a:p>
            <a:r>
              <a:rPr lang="en-US" sz="1500" dirty="0"/>
              <a:t>180181909924 MTJR-</a:t>
            </a:r>
            <a:r>
              <a:rPr lang="en-US" sz="1500" dirty="0" err="1"/>
              <a:t>MicroB</a:t>
            </a:r>
            <a:r>
              <a:rPr lang="en-US" sz="1500" dirty="0"/>
              <a:t>-Duck (3)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398E8-039D-4A0C-B009-C84A3EB79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b="1" dirty="0"/>
              <a:t>Tuffy 4.75’ x 6’</a:t>
            </a:r>
            <a:br>
              <a:rPr lang="en-US" sz="2700" b="1" dirty="0"/>
            </a:br>
            <a:r>
              <a:rPr lang="en-US" sz="2700" b="1" dirty="0"/>
              <a:t>Item Code: Rack-T-5x6</a:t>
            </a:r>
            <a:br>
              <a:rPr lang="en-US" sz="2700" b="1" dirty="0"/>
            </a:br>
            <a:r>
              <a:rPr lang="en-US" sz="2700" b="1" dirty="0"/>
              <a:t>$239.76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F516-AFF2-407E-9E65-9C8413FF39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180181005015 T-U-T-RP </a:t>
            </a:r>
          </a:p>
          <a:p>
            <a:r>
              <a:rPr lang="en-US" dirty="0"/>
              <a:t>180181011016 T-JR-R-RP </a:t>
            </a:r>
          </a:p>
          <a:p>
            <a:r>
              <a:rPr lang="en-US" dirty="0"/>
              <a:t>180181020117 T-JR-B-RP </a:t>
            </a:r>
          </a:p>
          <a:p>
            <a:r>
              <a:rPr lang="en-US" dirty="0"/>
              <a:t>180181016011 T-JR-BR-RP </a:t>
            </a:r>
          </a:p>
          <a:p>
            <a:r>
              <a:rPr lang="en-US" dirty="0"/>
              <a:t>180181002014 T-U-B-RP </a:t>
            </a:r>
          </a:p>
          <a:p>
            <a:r>
              <a:rPr lang="en-US" dirty="0"/>
              <a:t>180181001017 T-U-R-RP </a:t>
            </a:r>
          </a:p>
          <a:p>
            <a:r>
              <a:rPr lang="en-US" dirty="0"/>
              <a:t>180181006012 T-U-BR-RP  </a:t>
            </a:r>
          </a:p>
          <a:p>
            <a:r>
              <a:rPr lang="en-US" dirty="0"/>
              <a:t>180181005046 T-U-T-CB </a:t>
            </a:r>
          </a:p>
          <a:p>
            <a:r>
              <a:rPr lang="en-US" dirty="0"/>
              <a:t>180181011047 T-JR-R-CB </a:t>
            </a:r>
          </a:p>
          <a:p>
            <a:r>
              <a:rPr lang="en-US" dirty="0"/>
              <a:t>180181020124 T-JR-B-CB </a:t>
            </a:r>
          </a:p>
          <a:p>
            <a:r>
              <a:rPr lang="en-US" dirty="0"/>
              <a:t>180181016042 T-JR-BR-CB </a:t>
            </a:r>
          </a:p>
          <a:p>
            <a:r>
              <a:rPr lang="en-US" dirty="0"/>
              <a:t>180181002045 T-U-B-CB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57F3D-9120-4264-8D38-02930C0F26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180181907944 T-DS-</a:t>
            </a:r>
            <a:r>
              <a:rPr lang="en-US" dirty="0" err="1"/>
              <a:t>Phrog</a:t>
            </a:r>
            <a:r>
              <a:rPr lang="en-US" dirty="0"/>
              <a:t>-Leap </a:t>
            </a:r>
          </a:p>
          <a:p>
            <a:r>
              <a:rPr lang="en-US" dirty="0"/>
              <a:t>180181009013 T-OC-Starfish </a:t>
            </a:r>
          </a:p>
          <a:p>
            <a:r>
              <a:rPr lang="en-US" dirty="0"/>
              <a:t>180181907555 T-OC-Killer-Whale </a:t>
            </a:r>
          </a:p>
          <a:p>
            <a:r>
              <a:rPr lang="en-US" dirty="0"/>
              <a:t>180181008016 T-OC-Stingray </a:t>
            </a:r>
          </a:p>
          <a:p>
            <a:r>
              <a:rPr lang="en-US" dirty="0"/>
              <a:t>180181020148 T-OC-Larry-Lobster </a:t>
            </a:r>
          </a:p>
          <a:p>
            <a:r>
              <a:rPr lang="en-US" dirty="0"/>
              <a:t>180181020018 T-OC-Alligator </a:t>
            </a:r>
          </a:p>
          <a:p>
            <a:r>
              <a:rPr lang="en-US" dirty="0"/>
              <a:t>180181010019 T-OC-Eel </a:t>
            </a:r>
          </a:p>
          <a:p>
            <a:r>
              <a:rPr lang="en-US" dirty="0"/>
              <a:t>180181906978 T-OC-Tiger-Shark </a:t>
            </a:r>
          </a:p>
          <a:p>
            <a:r>
              <a:rPr lang="en-US" dirty="0"/>
              <a:t>180181020292 T-OC-Crab </a:t>
            </a:r>
          </a:p>
          <a:p>
            <a:r>
              <a:rPr lang="en-US" dirty="0"/>
              <a:t>180181001048 T-U-R-CB </a:t>
            </a:r>
          </a:p>
          <a:p>
            <a:r>
              <a:rPr lang="en-US" dirty="0"/>
              <a:t>180181006043 T-U-BR-CB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61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D013-6F1A-E014-92F2-9FBAB0ED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586" y="2650583"/>
            <a:ext cx="5141276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Item Code: POG-MT-MicroB-T-6x5</a:t>
            </a:r>
            <a:br>
              <a:rPr lang="en-US" sz="2800" b="1" dirty="0"/>
            </a:br>
            <a:r>
              <a:rPr lang="en-US" sz="2800" b="1" dirty="0"/>
              <a:t>$1,333.99</a:t>
            </a:r>
          </a:p>
        </p:txBody>
      </p:sp>
      <p:pic>
        <p:nvPicPr>
          <p:cNvPr id="6" name="Content Placeholder 5" descr="A wall of toys on a wall&#10;&#10;Description automatically generated">
            <a:extLst>
              <a:ext uri="{FF2B5EF4-FFF2-40B4-BE49-F238E27FC236}">
                <a16:creationId xmlns:a16="http://schemas.microsoft.com/office/drawing/2014/main" id="{C3D7F2EC-BE9A-B38D-15CE-4D3750C11D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" y="1195754"/>
            <a:ext cx="6022764" cy="4900750"/>
          </a:xfrm>
        </p:spPr>
      </p:pic>
    </p:spTree>
    <p:extLst>
      <p:ext uri="{BB962C8B-B14F-4D97-AF65-F5344CB8AC3E}">
        <p14:creationId xmlns:p14="http://schemas.microsoft.com/office/powerpoint/2010/main" val="3382304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A223B-92A6-793F-D358-5DD7E443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Item Code: POG-MT-MicroB-T-6x5 </a:t>
            </a:r>
            <a:br>
              <a:rPr lang="en-US" sz="2800" b="1" dirty="0"/>
            </a:br>
            <a:r>
              <a:rPr lang="en-US" sz="2800" b="1" dirty="0"/>
              <a:t>$1,333.99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F6B22-DA26-3D6C-4352-ED52EC177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010" y="1819932"/>
            <a:ext cx="4817623" cy="4961256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180181016035 T-JR-BR-YB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180181907555 T-OC-Killer-Whale (3)</a:t>
            </a:r>
          </a:p>
          <a:p>
            <a:r>
              <a:rPr lang="en-US" sz="4800" dirty="0"/>
              <a:t>180181007019 T-OC-Small-Octopus (2)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B0C08-B92D-3F4C-C225-C244840A9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7367" y="1818321"/>
            <a:ext cx="3303146" cy="4775701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180181020018 T-OC-Alligator (3)</a:t>
            </a:r>
          </a:p>
          <a:p>
            <a:r>
              <a:rPr lang="en-US" sz="4800" dirty="0"/>
              <a:t>180181020148 T-OC-Larry-Lobster (3)</a:t>
            </a:r>
          </a:p>
          <a:p>
            <a:r>
              <a:rPr lang="en-US" sz="4800" dirty="0"/>
              <a:t>180181909498 T-OC-Shark-EM (3)</a:t>
            </a:r>
          </a:p>
          <a:p>
            <a:r>
              <a:rPr lang="en-US" sz="4800" dirty="0"/>
              <a:t>180181023668 T-OC-Dolphin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180181907944 T-DS-</a:t>
            </a:r>
            <a:r>
              <a:rPr lang="en-US" sz="4800" dirty="0" err="1"/>
              <a:t>Phrog</a:t>
            </a:r>
            <a:r>
              <a:rPr lang="en-US" sz="4800" dirty="0"/>
              <a:t>-Leap (3)</a:t>
            </a:r>
          </a:p>
          <a:p>
            <a:r>
              <a:rPr lang="en-US" sz="4800" dirty="0"/>
              <a:t>180181908170 T-JR-BY-Bull (3)</a:t>
            </a:r>
          </a:p>
          <a:p>
            <a:r>
              <a:rPr lang="en-US" sz="4800" dirty="0"/>
              <a:t>180181908200 T-JR-BY-Pig (3)</a:t>
            </a:r>
          </a:p>
          <a:p>
            <a:r>
              <a:rPr lang="en-US" sz="4800" dirty="0"/>
              <a:t>180181908187 T-JR-BY-Duck (3)</a:t>
            </a:r>
          </a:p>
          <a:p>
            <a:r>
              <a:rPr lang="en-US" sz="4800" dirty="0"/>
              <a:t>180181908217 T-JR-BY-Rabbit-BRN (3)</a:t>
            </a:r>
          </a:p>
          <a:p>
            <a:r>
              <a:rPr lang="en-US" sz="4800" dirty="0"/>
              <a:t>180181906954 T-BY-Rabbit-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r>
              <a:rPr lang="en-US" sz="4800" dirty="0"/>
              <a:t>180181020308 T-OC-Turtle (3)</a:t>
            </a:r>
          </a:p>
          <a:p>
            <a:r>
              <a:rPr lang="en-US" sz="4800" dirty="0"/>
              <a:t>180181008016 T-OC-Stingray (3)</a:t>
            </a:r>
          </a:p>
          <a:p>
            <a:r>
              <a:rPr lang="en-US" sz="4800" dirty="0"/>
              <a:t>180181010019 T-OC-Eel (3)</a:t>
            </a:r>
          </a:p>
          <a:p>
            <a:r>
              <a:rPr lang="en-US" sz="4800" dirty="0"/>
              <a:t>180181907333 T-OC-Hammerhead (3)</a:t>
            </a:r>
          </a:p>
          <a:p>
            <a:r>
              <a:rPr lang="en-US" sz="4800" dirty="0"/>
              <a:t>180181020292 T-OC-Crab (3)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C69A9-C762-7039-358C-A13948C1AD6E}"/>
              </a:ext>
            </a:extLst>
          </p:cNvPr>
          <p:cNvSpPr txBox="1"/>
          <p:nvPr/>
        </p:nvSpPr>
        <p:spPr>
          <a:xfrm>
            <a:off x="7597084" y="1819932"/>
            <a:ext cx="3303146" cy="259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180181020469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-Duck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180181909924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-Duck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180181021510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-Bull-OR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180181021657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-Bull-OR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180181020483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-Pig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180181908842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-Pig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180181021114 MTJR-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-Monster (3)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180181020643 MT-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Monster (3)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73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D94E-2CD3-1929-C725-9C448145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462" y="221800"/>
            <a:ext cx="51181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Item Code: POG-DF-MT-SS-T-8x5</a:t>
            </a:r>
            <a:br>
              <a:rPr lang="en-US" sz="2800" b="1" dirty="0"/>
            </a:br>
            <a:r>
              <a:rPr lang="en-US" sz="2800" b="1" dirty="0"/>
              <a:t>$1,756.84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836973-EB55-2D80-DCCE-2239D9C8B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06528" y="1748177"/>
            <a:ext cx="6978944" cy="4471358"/>
          </a:xfrm>
        </p:spPr>
      </p:pic>
    </p:spTree>
    <p:extLst>
      <p:ext uri="{BB962C8B-B14F-4D97-AF65-F5344CB8AC3E}">
        <p14:creationId xmlns:p14="http://schemas.microsoft.com/office/powerpoint/2010/main" val="868576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FFD3-1958-BCDE-A1E3-C385784B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Item Code: POG-DF-MT-SS-T-8x5</a:t>
            </a:r>
            <a:br>
              <a:rPr lang="en-US" sz="2800" b="1" dirty="0"/>
            </a:br>
            <a:r>
              <a:rPr lang="en-US" sz="2800" b="1" dirty="0"/>
              <a:t>$1,756.84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62C5-7FDF-DDF2-6F61-77DAF7A3D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867" y="1720764"/>
            <a:ext cx="2644834" cy="4646786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180181016035 T-JR- BR-YB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180181020018 T-OC-Alligator (3)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D811B-0B95-FE81-1415-18AC5517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476" y="1697799"/>
            <a:ext cx="3110345" cy="4431983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180181909498 T-OC-Shark-EM (3)</a:t>
            </a:r>
          </a:p>
          <a:p>
            <a:r>
              <a:rPr lang="en-US" sz="4800" dirty="0"/>
              <a:t>180181023668 T-OC-Dolphin (3)</a:t>
            </a:r>
          </a:p>
          <a:p>
            <a:r>
              <a:rPr lang="en-US" sz="4800" dirty="0"/>
              <a:t>180181903946 SS-BB-HS (3)</a:t>
            </a:r>
          </a:p>
          <a:p>
            <a:r>
              <a:rPr lang="en-US" sz="4800" dirty="0"/>
              <a:t>180181908354 SS-BB-CT (3)</a:t>
            </a:r>
          </a:p>
          <a:p>
            <a:r>
              <a:rPr lang="en-US" sz="4800" dirty="0"/>
              <a:t>180181020469 MT-</a:t>
            </a:r>
            <a:r>
              <a:rPr lang="en-US" sz="4800" dirty="0" err="1"/>
              <a:t>MicroBM</a:t>
            </a:r>
            <a:r>
              <a:rPr lang="en-US" sz="4800" dirty="0"/>
              <a:t>-Duck (3)</a:t>
            </a:r>
          </a:p>
          <a:p>
            <a:r>
              <a:rPr lang="en-US" sz="4800" dirty="0"/>
              <a:t>180181909924 MTJR-</a:t>
            </a:r>
            <a:r>
              <a:rPr lang="en-US" sz="4800" dirty="0" err="1"/>
              <a:t>MicroB</a:t>
            </a:r>
            <a:r>
              <a:rPr lang="en-US" sz="4800" dirty="0"/>
              <a:t>-Duck (3)</a:t>
            </a:r>
          </a:p>
          <a:p>
            <a:r>
              <a:rPr lang="en-US" sz="4800" dirty="0"/>
              <a:t>180181021510 MT-</a:t>
            </a:r>
            <a:r>
              <a:rPr lang="en-US" sz="4800" dirty="0" err="1"/>
              <a:t>MicroBM</a:t>
            </a:r>
            <a:r>
              <a:rPr lang="en-US" sz="4800" dirty="0"/>
              <a:t>-Bull-OR (3)</a:t>
            </a:r>
          </a:p>
          <a:p>
            <a:r>
              <a:rPr lang="en-US" sz="4800" dirty="0"/>
              <a:t>180181021657 MTJR-</a:t>
            </a:r>
            <a:r>
              <a:rPr lang="en-US" sz="4800" dirty="0" err="1"/>
              <a:t>MicroB</a:t>
            </a:r>
            <a:r>
              <a:rPr lang="en-US" sz="4800" dirty="0"/>
              <a:t>-Bull-OR (3)</a:t>
            </a:r>
          </a:p>
          <a:p>
            <a:r>
              <a:rPr lang="en-US" sz="4800" dirty="0"/>
              <a:t>180181020483 MT-</a:t>
            </a:r>
            <a:r>
              <a:rPr lang="en-US" sz="4800" dirty="0" err="1"/>
              <a:t>MicroBM</a:t>
            </a:r>
            <a:r>
              <a:rPr lang="en-US" sz="4800" dirty="0"/>
              <a:t>-Pig (3)</a:t>
            </a:r>
          </a:p>
          <a:p>
            <a:r>
              <a:rPr lang="en-US" sz="4800" dirty="0"/>
              <a:t>180181908842 MTJR-</a:t>
            </a:r>
            <a:r>
              <a:rPr lang="en-US" sz="4800" dirty="0" err="1"/>
              <a:t>MicroB</a:t>
            </a:r>
            <a:r>
              <a:rPr lang="en-US" sz="4800" dirty="0"/>
              <a:t>-Pig (3)</a:t>
            </a:r>
          </a:p>
          <a:p>
            <a:r>
              <a:rPr lang="en-US" sz="4800" dirty="0"/>
              <a:t>180181021114 MTJR-</a:t>
            </a:r>
            <a:r>
              <a:rPr lang="en-US" sz="4800" dirty="0" err="1"/>
              <a:t>MicroB</a:t>
            </a:r>
            <a:r>
              <a:rPr lang="en-US" sz="4800" dirty="0"/>
              <a:t>-Monster (3)</a:t>
            </a:r>
          </a:p>
          <a:p>
            <a:r>
              <a:rPr lang="en-US" sz="4800" dirty="0"/>
              <a:t>180181020643 MT-</a:t>
            </a:r>
            <a:r>
              <a:rPr lang="en-US" sz="4800" dirty="0" err="1"/>
              <a:t>MicroBM</a:t>
            </a:r>
            <a:r>
              <a:rPr lang="en-US" sz="4800" dirty="0"/>
              <a:t>- Monster (3)</a:t>
            </a:r>
          </a:p>
          <a:p>
            <a:r>
              <a:rPr lang="en-US" sz="4800" dirty="0"/>
              <a:t>180181022258 SS-SC-CC (3)</a:t>
            </a:r>
          </a:p>
          <a:p>
            <a:r>
              <a:rPr lang="en-US" sz="4800" dirty="0"/>
              <a:t>180181022241 SS-SC-LP (3)</a:t>
            </a:r>
          </a:p>
          <a:p>
            <a:r>
              <a:rPr lang="en-US" sz="4800" dirty="0"/>
              <a:t>180181022272 SS-SC-MS (3)</a:t>
            </a:r>
          </a:p>
          <a:p>
            <a:r>
              <a:rPr lang="en-US" sz="4800" dirty="0"/>
              <a:t>180181022371 SS-BC-PP (3)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34F17-3100-63CF-74B4-B698485B4350}"/>
              </a:ext>
            </a:extLst>
          </p:cNvPr>
          <p:cNvSpPr txBox="1"/>
          <p:nvPr/>
        </p:nvSpPr>
        <p:spPr>
          <a:xfrm>
            <a:off x="3373388" y="1690688"/>
            <a:ext cx="2866698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180181908170 T-JR-BY-Bull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180181907944 T-DS-</a:t>
            </a:r>
            <a:r>
              <a:rPr lang="en-US" sz="1200" dirty="0" err="1"/>
              <a:t>Phrog</a:t>
            </a:r>
            <a:r>
              <a:rPr lang="en-US" sz="1200" dirty="0"/>
              <a:t>-Leap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180181908187 T-JR-BY-Duck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180181908200 T-JR-BY-Pig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180181908217 T-JR-BY-Rabbit-</a:t>
            </a:r>
            <a:r>
              <a:rPr lang="en-US" sz="1200" dirty="0" err="1"/>
              <a:t>Brn</a:t>
            </a:r>
            <a:r>
              <a:rPr lang="en-US" sz="1200" dirty="0"/>
              <a:t>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180181906954 T-BY-Rabbit-</a:t>
            </a:r>
            <a:r>
              <a:rPr lang="en-US" sz="1200" dirty="0" err="1"/>
              <a:t>Brn</a:t>
            </a:r>
            <a:r>
              <a:rPr lang="en-US" sz="1200" dirty="0"/>
              <a:t>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180181020308 T-OC-Turtle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180181008016 T-OC-Stingray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180181010019 T-OC-Eel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180181907333 T-OC-Hammerhead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180181020292 T-OC-Crab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180181907555 T-OC-Killer-Whale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180181020148 T-OC-Larry-Lobster (3)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180181007019 T-OC-Small-Octopus (2)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22628-366E-93D5-1A8E-452774C12EFA}"/>
              </a:ext>
            </a:extLst>
          </p:cNvPr>
          <p:cNvSpPr txBox="1"/>
          <p:nvPr/>
        </p:nvSpPr>
        <p:spPr>
          <a:xfrm>
            <a:off x="9225741" y="1463378"/>
            <a:ext cx="2966259" cy="332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180181022364 SS-BC-DP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180181903922 SS-BB-MD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180181903168 SS-BB-CA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180181908606 SS-LB-TW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180181908781 SS-LB-JP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180181020575 DFC-Duck2-T-OY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180181020520 DFC-Pig-T-PP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180181020568 DFC-Crab-T-BG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180181909511 DF-B-T-OY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180181909542 DF-TR-T-BG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180181909467 DF-BR-T-BG (3)</a:t>
            </a:r>
          </a:p>
          <a:p>
            <a:pPr marL="22860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180181909627 DFJR-BR-T-BG (3)</a:t>
            </a:r>
          </a:p>
        </p:txBody>
      </p:sp>
    </p:spTree>
    <p:extLst>
      <p:ext uri="{BB962C8B-B14F-4D97-AF65-F5344CB8AC3E}">
        <p14:creationId xmlns:p14="http://schemas.microsoft.com/office/powerpoint/2010/main" val="3782813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9E397-3680-0766-02B7-CFC629A60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Item Code: POG-DF-MT-SS-T-10x5</a:t>
            </a:r>
            <a:br>
              <a:rPr lang="en-US" sz="4000" dirty="0"/>
            </a:br>
            <a:r>
              <a:rPr lang="en-US" sz="4000" dirty="0"/>
              <a:t>$2,198.53</a:t>
            </a:r>
          </a:p>
        </p:txBody>
      </p:sp>
      <p:pic>
        <p:nvPicPr>
          <p:cNvPr id="8" name="Content Placeholder 7" descr="A collection of colorful toys&#10;&#10;Description automatically generated">
            <a:extLst>
              <a:ext uri="{FF2B5EF4-FFF2-40B4-BE49-F238E27FC236}">
                <a16:creationId xmlns:a16="http://schemas.microsoft.com/office/drawing/2014/main" id="{34933B2D-6967-7DC0-4C9C-C204CCBB96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90" y="1948808"/>
            <a:ext cx="8257819" cy="4311311"/>
          </a:xfrm>
        </p:spPr>
      </p:pic>
    </p:spTree>
    <p:extLst>
      <p:ext uri="{BB962C8B-B14F-4D97-AF65-F5344CB8AC3E}">
        <p14:creationId xmlns:p14="http://schemas.microsoft.com/office/powerpoint/2010/main" val="1239184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7CDC-2F74-E37E-9A88-753E89CB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3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Item Code: POG-DF-MT-SS-T-10x5</a:t>
            </a:r>
            <a:br>
              <a:rPr lang="en-US" sz="2800" b="1" dirty="0"/>
            </a:br>
            <a:r>
              <a:rPr lang="en-US" sz="2800" b="1" dirty="0"/>
              <a:t>$2,198.53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F82ED-6CA3-45ED-078E-12C7C2738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797" y="1685398"/>
            <a:ext cx="2721185" cy="4315507"/>
          </a:xfrm>
        </p:spPr>
        <p:txBody>
          <a:bodyPr>
            <a:normAutofit fontScale="25000" lnSpcReduction="20000"/>
          </a:bodyPr>
          <a:lstStyle/>
          <a:p>
            <a:r>
              <a:rPr lang="en-US" sz="4800" dirty="0"/>
              <a:t>180181016011 T-JR-BR-RP (3)</a:t>
            </a:r>
          </a:p>
          <a:p>
            <a:r>
              <a:rPr lang="en-US" sz="4800" dirty="0"/>
              <a:t>180181020117 T-JR-B-RP (3)</a:t>
            </a:r>
          </a:p>
          <a:p>
            <a:r>
              <a:rPr lang="en-US" sz="4800" dirty="0"/>
              <a:t>180181006012 T-U-BR-RP (3)</a:t>
            </a:r>
          </a:p>
          <a:p>
            <a:r>
              <a:rPr lang="en-US" sz="4800" dirty="0"/>
              <a:t>180181016035 T-JR-BR-YB (3)</a:t>
            </a:r>
          </a:p>
          <a:p>
            <a:r>
              <a:rPr lang="en-US" sz="4800" dirty="0"/>
              <a:t>180181006036 T-U-BR-YB (3)</a:t>
            </a:r>
          </a:p>
          <a:p>
            <a:r>
              <a:rPr lang="en-US" sz="4800" dirty="0"/>
              <a:t>180181020100 T-JR-B-YB (3)</a:t>
            </a:r>
          </a:p>
          <a:p>
            <a:r>
              <a:rPr lang="en-US" sz="4800" dirty="0"/>
              <a:t>180181002014 T-U-B-RP (3)</a:t>
            </a:r>
          </a:p>
          <a:p>
            <a:r>
              <a:rPr lang="en-US" sz="4800" dirty="0"/>
              <a:t>180181002038 T-U-B-YB (3)</a:t>
            </a:r>
          </a:p>
          <a:p>
            <a:r>
              <a:rPr lang="en-US" sz="4800" dirty="0"/>
              <a:t>180181011016 T-JR-R-RP (3)</a:t>
            </a:r>
          </a:p>
          <a:p>
            <a:r>
              <a:rPr lang="en-US" sz="4800" dirty="0"/>
              <a:t>180181011030 T-JR-R-YB (3)</a:t>
            </a:r>
          </a:p>
          <a:p>
            <a:r>
              <a:rPr lang="en-US" sz="4800" dirty="0"/>
              <a:t>180181001017 T-U-R-RP (3)</a:t>
            </a:r>
          </a:p>
          <a:p>
            <a:r>
              <a:rPr lang="en-US" sz="4800" dirty="0"/>
              <a:t>180181001031 T-U-R-YB (3)</a:t>
            </a:r>
          </a:p>
          <a:p>
            <a:r>
              <a:rPr lang="en-US" sz="4800" dirty="0"/>
              <a:t>180181005015 T-U-T-RP (3)</a:t>
            </a:r>
          </a:p>
          <a:p>
            <a:r>
              <a:rPr lang="en-US" sz="4800" dirty="0"/>
              <a:t>180181005039 T-U-T-YB (3)</a:t>
            </a:r>
          </a:p>
          <a:p>
            <a:r>
              <a:rPr lang="en-US" sz="4800" dirty="0"/>
              <a:t>180181021480 T-JR-BY-Cow (3)</a:t>
            </a:r>
          </a:p>
          <a:p>
            <a:r>
              <a:rPr lang="en-US" sz="4800" dirty="0"/>
              <a:t>180181009013 T-OC-Starfish (3)</a:t>
            </a:r>
          </a:p>
          <a:p>
            <a:r>
              <a:rPr lang="en-US" sz="4800" dirty="0"/>
              <a:t>180181908552 T-OC-Fish-RD (3)</a:t>
            </a:r>
          </a:p>
          <a:p>
            <a:r>
              <a:rPr lang="en-US" sz="4800" dirty="0"/>
              <a:t>180181020810 T-OC-Squid-GN (3)</a:t>
            </a:r>
          </a:p>
          <a:p>
            <a:r>
              <a:rPr lang="en-US" sz="4800" dirty="0"/>
              <a:t>180181903748 T-DS-Lizard (3)</a:t>
            </a:r>
          </a:p>
          <a:p>
            <a:r>
              <a:rPr lang="en-US" sz="4800" dirty="0"/>
              <a:t>180181023583 T-M-OC-Crab-OR (3)</a:t>
            </a:r>
          </a:p>
          <a:p>
            <a:endParaRPr lang="en-US" sz="48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9A8C-0427-87A7-B9BC-F19AFE453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63141" y="1708363"/>
            <a:ext cx="3031259" cy="4292542"/>
          </a:xfrm>
        </p:spPr>
        <p:txBody>
          <a:bodyPr>
            <a:normAutofit fontScale="25000" lnSpcReduction="20000"/>
          </a:bodyPr>
          <a:lstStyle/>
          <a:p>
            <a:pPr marL="285750" indent="-285750"/>
            <a:r>
              <a:rPr lang="en-US" sz="4800" dirty="0"/>
              <a:t>180181908170 T-JR-BY-Bull (3)</a:t>
            </a:r>
          </a:p>
          <a:p>
            <a:pPr marL="285750" indent="-285750"/>
            <a:r>
              <a:rPr lang="en-US" sz="4800" dirty="0"/>
              <a:t>180181907944 T-DS-</a:t>
            </a:r>
            <a:r>
              <a:rPr lang="en-US" sz="4800" dirty="0" err="1"/>
              <a:t>Phrog</a:t>
            </a:r>
            <a:r>
              <a:rPr lang="en-US" sz="4800" dirty="0"/>
              <a:t>-Leap (3)</a:t>
            </a:r>
          </a:p>
          <a:p>
            <a:pPr marL="285750" indent="-285750"/>
            <a:r>
              <a:rPr lang="en-US" sz="4800" dirty="0"/>
              <a:t>180181908187 T-JR-BY-Duck (3)</a:t>
            </a:r>
          </a:p>
          <a:p>
            <a:pPr marL="285750" indent="-285750"/>
            <a:r>
              <a:rPr lang="en-US" sz="4800" dirty="0"/>
              <a:t>180181908200 T-JR-BY-Pig (3)</a:t>
            </a:r>
          </a:p>
          <a:p>
            <a:pPr marL="285750" indent="-285750"/>
            <a:r>
              <a:rPr lang="en-US" sz="4800" dirty="0"/>
              <a:t>180181908217 T-JR-BY-Rabbit-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pPr marL="285750" indent="-285750"/>
            <a:r>
              <a:rPr lang="en-US" sz="4800" dirty="0"/>
              <a:t>180181906954 T-BY-Rabbit-</a:t>
            </a:r>
            <a:r>
              <a:rPr lang="en-US" sz="4800" dirty="0" err="1"/>
              <a:t>Brn</a:t>
            </a:r>
            <a:r>
              <a:rPr lang="en-US" sz="4800" dirty="0"/>
              <a:t> (3)</a:t>
            </a:r>
          </a:p>
          <a:p>
            <a:pPr marL="285750" indent="-285750"/>
            <a:r>
              <a:rPr lang="en-US" sz="4800" dirty="0"/>
              <a:t>180181020308 T-OC-Turtle (3)</a:t>
            </a:r>
          </a:p>
          <a:p>
            <a:pPr marL="285750" indent="-285750"/>
            <a:r>
              <a:rPr lang="en-US" sz="4800" dirty="0"/>
              <a:t>180181008016 T-OC-Stingray (3)</a:t>
            </a:r>
          </a:p>
          <a:p>
            <a:pPr marL="285750" indent="-285750"/>
            <a:r>
              <a:rPr lang="en-US" sz="4800" dirty="0"/>
              <a:t>180181010019 T-OC-Eel (3)</a:t>
            </a:r>
          </a:p>
          <a:p>
            <a:pPr marL="285750" indent="-285750"/>
            <a:r>
              <a:rPr lang="en-US" sz="4800" dirty="0"/>
              <a:t>180181907333 T-OC-Hammerhead (3)</a:t>
            </a:r>
          </a:p>
          <a:p>
            <a:pPr marL="285750" indent="-285750"/>
            <a:r>
              <a:rPr lang="en-US" sz="4800" dirty="0"/>
              <a:t>180181020292 T-OC-Crab (3)</a:t>
            </a:r>
          </a:p>
          <a:p>
            <a:pPr marL="285750" indent="-285750"/>
            <a:r>
              <a:rPr lang="en-US" sz="4800" dirty="0"/>
              <a:t>180181907555 T-OC-Killer-Whale (3)</a:t>
            </a:r>
          </a:p>
          <a:p>
            <a:pPr marL="285750" indent="-285750"/>
            <a:r>
              <a:rPr lang="en-US" sz="4800" dirty="0"/>
              <a:t>180181020148 T-OC-Larry-Lobster (3)</a:t>
            </a:r>
          </a:p>
          <a:p>
            <a:pPr marL="285750" indent="-285750"/>
            <a:r>
              <a:rPr lang="en-US" sz="4800" dirty="0"/>
              <a:t>180181007019 T-OC-Small-Octopus  (2)</a:t>
            </a:r>
          </a:p>
          <a:p>
            <a:pPr marL="285750" indent="-285750"/>
            <a:r>
              <a:rPr lang="en-US" sz="4800" dirty="0"/>
              <a:t>180181020018 T-OC-Alligator (3)</a:t>
            </a:r>
          </a:p>
          <a:p>
            <a:pPr marL="285750" indent="-285750"/>
            <a:r>
              <a:rPr lang="en-US" sz="4800" dirty="0"/>
              <a:t>180181909498 T-OC-Shark-EM (3)</a:t>
            </a:r>
          </a:p>
          <a:p>
            <a:pPr marL="285750" indent="-285750"/>
            <a:r>
              <a:rPr lang="en-US" sz="4800" dirty="0"/>
              <a:t>180181023668 T-OC-Dolphin (3)</a:t>
            </a:r>
          </a:p>
          <a:p>
            <a:pPr marL="285750" indent="-285750"/>
            <a:r>
              <a:rPr lang="en-US" sz="4800" dirty="0"/>
              <a:t>180181903946 SS-BB-HS (3)</a:t>
            </a:r>
          </a:p>
          <a:p>
            <a:pPr marL="285750" indent="-285750"/>
            <a:r>
              <a:rPr lang="en-US" sz="4800" dirty="0"/>
              <a:t>180181908354 SS-BB-CT (3)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6BA53-7584-D851-7410-29FAFBDB82EE}"/>
              </a:ext>
            </a:extLst>
          </p:cNvPr>
          <p:cNvSpPr txBox="1"/>
          <p:nvPr/>
        </p:nvSpPr>
        <p:spPr>
          <a:xfrm>
            <a:off x="6113547" y="1689526"/>
            <a:ext cx="3208253" cy="559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180181020469 MT-</a:t>
            </a:r>
            <a:r>
              <a:rPr lang="en-US" sz="1200" dirty="0" err="1"/>
              <a:t>MicroBM</a:t>
            </a:r>
            <a:r>
              <a:rPr lang="en-US" sz="12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180181909924 MTJR-</a:t>
            </a:r>
            <a:r>
              <a:rPr lang="en-US" sz="1200" dirty="0" err="1"/>
              <a:t>MicroB</a:t>
            </a:r>
            <a:r>
              <a:rPr lang="en-US" sz="12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180181021510 MT-</a:t>
            </a:r>
            <a:r>
              <a:rPr lang="en-US" sz="1200" dirty="0" err="1"/>
              <a:t>MicroBM</a:t>
            </a:r>
            <a:r>
              <a:rPr lang="en-US" sz="12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180181021657 MTJR-</a:t>
            </a:r>
            <a:r>
              <a:rPr lang="en-US" sz="1200" dirty="0" err="1"/>
              <a:t>MicroB</a:t>
            </a:r>
            <a:r>
              <a:rPr lang="en-US" sz="12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180181020483 MT-</a:t>
            </a:r>
            <a:r>
              <a:rPr lang="en-US" sz="1200" dirty="0" err="1"/>
              <a:t>MicroBM</a:t>
            </a:r>
            <a:r>
              <a:rPr lang="en-US" sz="12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180181908842 MTJR-</a:t>
            </a:r>
            <a:r>
              <a:rPr lang="en-US" sz="1200" dirty="0" err="1"/>
              <a:t>MicroB</a:t>
            </a:r>
            <a:r>
              <a:rPr lang="en-US" sz="12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180181021114 MTJR-</a:t>
            </a:r>
            <a:r>
              <a:rPr lang="en-US" sz="1200" dirty="0" err="1"/>
              <a:t>MicroB</a:t>
            </a:r>
            <a:r>
              <a:rPr lang="en-US" sz="1200" dirty="0"/>
              <a:t>-Monster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180181020643 MT-</a:t>
            </a:r>
            <a:r>
              <a:rPr lang="en-US" sz="1200" dirty="0" err="1"/>
              <a:t>MicroBM</a:t>
            </a:r>
            <a:r>
              <a:rPr lang="en-US" sz="1200" dirty="0"/>
              <a:t>-Monster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180181020445 MT-</a:t>
            </a:r>
            <a:r>
              <a:rPr lang="en-US" sz="1200" dirty="0" err="1"/>
              <a:t>MicroBM</a:t>
            </a:r>
            <a:r>
              <a:rPr lang="en-US" sz="12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180181909948 MTJR-</a:t>
            </a:r>
            <a:r>
              <a:rPr lang="en-US" sz="1200" dirty="0" err="1"/>
              <a:t>MicroB</a:t>
            </a:r>
            <a:r>
              <a:rPr lang="en-US" sz="12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180181020636 MT-</a:t>
            </a:r>
            <a:r>
              <a:rPr lang="en-US" sz="1200" dirty="0" err="1"/>
              <a:t>MicroBM</a:t>
            </a:r>
            <a:r>
              <a:rPr lang="en-US" sz="12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180181021121 MTJR-</a:t>
            </a:r>
            <a:r>
              <a:rPr lang="en-US" sz="1200" dirty="0" err="1"/>
              <a:t>MicroB</a:t>
            </a:r>
            <a:r>
              <a:rPr lang="en-US" sz="12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180181020612 MT-</a:t>
            </a:r>
            <a:r>
              <a:rPr lang="en-US" sz="1200" dirty="0" err="1"/>
              <a:t>MicroBM</a:t>
            </a:r>
            <a:r>
              <a:rPr lang="en-US" sz="12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180181021084 MTJR-</a:t>
            </a:r>
            <a:r>
              <a:rPr lang="en-US" sz="1200" dirty="0" err="1"/>
              <a:t>MicroB</a:t>
            </a:r>
            <a:r>
              <a:rPr lang="en-US" sz="12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180181020452 MT-</a:t>
            </a:r>
            <a:r>
              <a:rPr lang="en-US" sz="1200" dirty="0" err="1"/>
              <a:t>MicroBM</a:t>
            </a:r>
            <a:r>
              <a:rPr lang="en-US" sz="12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180181908835 MTJR-</a:t>
            </a:r>
            <a:r>
              <a:rPr lang="en-US" sz="1200" dirty="0" err="1"/>
              <a:t>MicroB</a:t>
            </a:r>
            <a:r>
              <a:rPr lang="en-US" sz="12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180181022258 SS-SC-CC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180181022241 SS-SC-LP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180181022272 SS-SC-MS (3)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4F203-B5A5-9858-2CE0-DAA1242884D0}"/>
              </a:ext>
            </a:extLst>
          </p:cNvPr>
          <p:cNvSpPr txBox="1"/>
          <p:nvPr/>
        </p:nvSpPr>
        <p:spPr>
          <a:xfrm>
            <a:off x="9374291" y="1708363"/>
            <a:ext cx="2668693" cy="375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180181022371 SS-BC-PP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180181022364 SS-BC-DP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180181903922 SS-BB-MD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180181903168 SS-BB-CA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180181908606 SS-LB-TW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180181908781 SS-LB-JP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180181020575 DFC-Duck2-T-OY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180181020520 DFC-Pig-T-PP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180181020568 DFC-Crab-T-BG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180181909511 DF-B-T-OY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180181909542 DF-TR-T-BG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180181909467 DF-BR-T-BG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180181909627 DFJR-BR-T-BG (3)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9235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09E1-132A-CE45-5CC4-046B2F47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6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Item Code: POG-DF-MT-SS-T-12x5</a:t>
            </a:r>
            <a:br>
              <a:rPr lang="en-US" sz="3200" b="1" dirty="0"/>
            </a:br>
            <a:r>
              <a:rPr lang="en-US" sz="3200" b="1" dirty="0"/>
              <a:t>$2,617.51</a:t>
            </a:r>
          </a:p>
        </p:txBody>
      </p:sp>
      <p:pic>
        <p:nvPicPr>
          <p:cNvPr id="6" name="Content Placeholder 5" descr="A collection of toys on a wall&#10;&#10;Description automatically generated">
            <a:extLst>
              <a:ext uri="{FF2B5EF4-FFF2-40B4-BE49-F238E27FC236}">
                <a16:creationId xmlns:a16="http://schemas.microsoft.com/office/drawing/2014/main" id="{6DBF5E07-6513-5BD9-BFB7-C0899D1247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79" y="1957902"/>
            <a:ext cx="8424641" cy="3780288"/>
          </a:xfrm>
        </p:spPr>
      </p:pic>
    </p:spTree>
    <p:extLst>
      <p:ext uri="{BB962C8B-B14F-4D97-AF65-F5344CB8AC3E}">
        <p14:creationId xmlns:p14="http://schemas.microsoft.com/office/powerpoint/2010/main" val="2555462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5461-26FE-8518-01AE-CD0F42D45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64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Item Code: POG-DF-MT-SS-T-12x5</a:t>
            </a:r>
            <a:br>
              <a:rPr lang="en-US" sz="2400" b="1" dirty="0"/>
            </a:br>
            <a:r>
              <a:rPr lang="en-US" sz="2400" b="1" dirty="0"/>
              <a:t>$2,617.51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FCBE-F2DA-5C34-F2ED-4FB411961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09" y="1401178"/>
            <a:ext cx="2603269" cy="4841182"/>
          </a:xfrm>
        </p:spPr>
        <p:txBody>
          <a:bodyPr>
            <a:noAutofit/>
          </a:bodyPr>
          <a:lstStyle/>
          <a:p>
            <a:r>
              <a:rPr lang="en-US" sz="1000" dirty="0"/>
              <a:t>180181016011 T-JR-BR-RP (3)</a:t>
            </a:r>
          </a:p>
          <a:p>
            <a:r>
              <a:rPr lang="en-US" sz="1000" dirty="0"/>
              <a:t>180181020117 T-JR-B-RP (3)</a:t>
            </a:r>
          </a:p>
          <a:p>
            <a:r>
              <a:rPr lang="en-US" sz="1000" dirty="0"/>
              <a:t>180181006012 T-U-BR-RP (3)</a:t>
            </a:r>
          </a:p>
          <a:p>
            <a:r>
              <a:rPr lang="en-US" sz="1000" dirty="0"/>
              <a:t>180181016035 T-JR- BR-YB (3)</a:t>
            </a:r>
          </a:p>
          <a:p>
            <a:r>
              <a:rPr lang="en-US" sz="1000" dirty="0"/>
              <a:t>180181006036 T-U-BR-YB (3)</a:t>
            </a:r>
          </a:p>
          <a:p>
            <a:r>
              <a:rPr lang="en-US" sz="1000" dirty="0"/>
              <a:t>180181020100 T-JR-B-YB (3)</a:t>
            </a:r>
          </a:p>
          <a:p>
            <a:r>
              <a:rPr lang="en-US" sz="1000" dirty="0"/>
              <a:t>180181002014 T-U-B-RP (3)</a:t>
            </a:r>
          </a:p>
          <a:p>
            <a:r>
              <a:rPr lang="en-US" sz="1000" dirty="0"/>
              <a:t>180181002038 T-U-B-YB (3)</a:t>
            </a:r>
          </a:p>
          <a:p>
            <a:r>
              <a:rPr lang="en-US" sz="1000" dirty="0"/>
              <a:t>180181011016 T-JR-R-RP (3)</a:t>
            </a:r>
          </a:p>
          <a:p>
            <a:r>
              <a:rPr lang="en-US" sz="1000" dirty="0"/>
              <a:t>180181011030 T-JR-R-YB (3)</a:t>
            </a:r>
          </a:p>
          <a:p>
            <a:r>
              <a:rPr lang="en-US" sz="1000" dirty="0"/>
              <a:t>180181001017 T-U-R-RP (3)</a:t>
            </a:r>
          </a:p>
          <a:p>
            <a:r>
              <a:rPr lang="en-US" sz="1000" dirty="0"/>
              <a:t>180181001031 T-U-R-YB (3)</a:t>
            </a:r>
          </a:p>
          <a:p>
            <a:r>
              <a:rPr lang="en-US" sz="1000" dirty="0"/>
              <a:t>180181005015 T-U-T-RP (3)</a:t>
            </a:r>
          </a:p>
          <a:p>
            <a:r>
              <a:rPr lang="en-US" sz="1000" dirty="0"/>
              <a:t>180181005039 T-U-T-YB (3)</a:t>
            </a:r>
          </a:p>
          <a:p>
            <a:r>
              <a:rPr lang="en-US" sz="1000" dirty="0"/>
              <a:t>180181021480 T-JR-BY-Cow (3)</a:t>
            </a:r>
          </a:p>
          <a:p>
            <a:r>
              <a:rPr lang="en-US" sz="1000" dirty="0"/>
              <a:t>180181009013 T-OC-Starfish (3)</a:t>
            </a:r>
          </a:p>
          <a:p>
            <a:r>
              <a:rPr lang="en-US" sz="1000" dirty="0"/>
              <a:t>180181908552 T-OC-Fish-RD (3)</a:t>
            </a:r>
          </a:p>
          <a:p>
            <a:r>
              <a:rPr lang="en-US" sz="1000" dirty="0"/>
              <a:t>180181020810 T-OC-Squid-GN (3)</a:t>
            </a:r>
          </a:p>
          <a:p>
            <a:r>
              <a:rPr lang="en-US" sz="1000" dirty="0"/>
              <a:t>180181903748 T-DS-Lizard (3)</a:t>
            </a:r>
          </a:p>
          <a:p>
            <a:r>
              <a:rPr lang="en-US" sz="1000" dirty="0"/>
              <a:t>180181023583 T-M-OC-Crab-OR (3)</a:t>
            </a:r>
          </a:p>
          <a:p>
            <a:endParaRPr lang="en-US" sz="1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E2168-A604-9C95-90DD-ED8F6D811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8230" y="1344558"/>
            <a:ext cx="2832604" cy="484118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180181908170 T-JR-BY-Bull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180181907944 T-DS-</a:t>
            </a:r>
            <a:r>
              <a:rPr lang="en-US" sz="1000" dirty="0" err="1"/>
              <a:t>Phrog</a:t>
            </a:r>
            <a:r>
              <a:rPr lang="en-US" sz="1000" dirty="0"/>
              <a:t>-Leap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180181908187 T-JR-BY-Duck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180181908200 T-JR-BY-Pig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180181908217 T-JR-BY-Rabbit-</a:t>
            </a:r>
            <a:r>
              <a:rPr lang="en-US" sz="1000" dirty="0" err="1"/>
              <a:t>Brn</a:t>
            </a:r>
            <a:r>
              <a:rPr lang="en-US" sz="1000" dirty="0"/>
              <a:t>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180181906954 T-BY-Rabbit-</a:t>
            </a:r>
            <a:r>
              <a:rPr lang="en-US" sz="1000" dirty="0" err="1"/>
              <a:t>Brn</a:t>
            </a:r>
            <a:r>
              <a:rPr lang="en-US" sz="1000" dirty="0"/>
              <a:t>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180181020308 T-OC-Turtle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180181008016 T-OC-Stingray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180181010019 T-OC-Eel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180181907333 T-OC-Hammerhead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180181020292 T-OC-Crab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180181907555 T-OC-Killer-Whale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180181020148 T-OC-Larry-Lobster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180181007019 T-OC-Small-Octopus (2)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180181020018 T-OC-Alligator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180181909498 T-OC-Shark-EM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180181023668 T-OC-Dolphin 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180181908354 SS-BB-CT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180181022371 SS-BC-PP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180181022364 SS-BC-DP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180181908606 SS-LB-TW (3)</a:t>
            </a:r>
          </a:p>
          <a:p>
            <a:pPr marL="0" indent="0">
              <a:lnSpc>
                <a:spcPct val="70000"/>
              </a:lnSpc>
              <a:spcBef>
                <a:spcPts val="1000"/>
              </a:spcBef>
              <a:buNone/>
            </a:pPr>
            <a:endParaRPr lang="en-US" sz="1000" dirty="0"/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9FC34-8D23-FE77-B3BE-9B0EC06286C8}"/>
              </a:ext>
            </a:extLst>
          </p:cNvPr>
          <p:cNvSpPr txBox="1"/>
          <p:nvPr/>
        </p:nvSpPr>
        <p:spPr>
          <a:xfrm>
            <a:off x="6248068" y="1400215"/>
            <a:ext cx="2929116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180181908781 SS-LB-JP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180181020469 MT-</a:t>
            </a:r>
            <a:r>
              <a:rPr lang="en-US" sz="1000" dirty="0" err="1"/>
              <a:t>MicroBM</a:t>
            </a:r>
            <a:r>
              <a:rPr lang="en-US" sz="10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180181909924 MTJR-</a:t>
            </a:r>
            <a:r>
              <a:rPr lang="en-US" sz="1000" dirty="0" err="1"/>
              <a:t>MicroB</a:t>
            </a:r>
            <a:r>
              <a:rPr lang="en-US" sz="1000" dirty="0"/>
              <a:t>-Duck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180181021510 MT-</a:t>
            </a:r>
            <a:r>
              <a:rPr lang="en-US" sz="1000" dirty="0" err="1"/>
              <a:t>MicroBM</a:t>
            </a:r>
            <a:r>
              <a:rPr lang="en-US" sz="10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180181021657 MTJR-</a:t>
            </a:r>
            <a:r>
              <a:rPr lang="en-US" sz="1000" dirty="0" err="1"/>
              <a:t>MicroB</a:t>
            </a:r>
            <a:r>
              <a:rPr lang="en-US" sz="1000" dirty="0"/>
              <a:t>-Bull-OR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180181020483 MT-</a:t>
            </a:r>
            <a:r>
              <a:rPr lang="en-US" sz="1000" dirty="0" err="1"/>
              <a:t>MicroBM</a:t>
            </a:r>
            <a:r>
              <a:rPr lang="en-US" sz="10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180181908842 MTJR-</a:t>
            </a:r>
            <a:r>
              <a:rPr lang="en-US" sz="1000" dirty="0" err="1"/>
              <a:t>MicroB</a:t>
            </a:r>
            <a:r>
              <a:rPr lang="en-US" sz="1000" dirty="0"/>
              <a:t>-Pig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180181021114 MTJR-</a:t>
            </a:r>
            <a:r>
              <a:rPr lang="en-US" sz="1000" dirty="0" err="1"/>
              <a:t>MicroB</a:t>
            </a:r>
            <a:r>
              <a:rPr lang="en-US" sz="1000" dirty="0"/>
              <a:t>-Monster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180181020643 MT-</a:t>
            </a:r>
            <a:r>
              <a:rPr lang="en-US" sz="1000" dirty="0" err="1"/>
              <a:t>MicroBM</a:t>
            </a:r>
            <a:r>
              <a:rPr lang="en-US" sz="1000" dirty="0"/>
              <a:t>- Monster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180181020445 MT-</a:t>
            </a:r>
            <a:r>
              <a:rPr lang="en-US" sz="1000" dirty="0" err="1"/>
              <a:t>MicroBM</a:t>
            </a:r>
            <a:r>
              <a:rPr lang="en-US" sz="10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180181909948 MTJR-</a:t>
            </a:r>
            <a:r>
              <a:rPr lang="en-US" sz="1000" dirty="0" err="1"/>
              <a:t>MicroB</a:t>
            </a:r>
            <a:r>
              <a:rPr lang="en-US" sz="1000" dirty="0"/>
              <a:t>-Panda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180181020636 MT-</a:t>
            </a:r>
            <a:r>
              <a:rPr lang="en-US" sz="1000" dirty="0" err="1"/>
              <a:t>MicroBM</a:t>
            </a:r>
            <a:r>
              <a:rPr lang="en-US" sz="10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180181021121 MTJR-</a:t>
            </a:r>
            <a:r>
              <a:rPr lang="en-US" sz="1000" dirty="0" err="1"/>
              <a:t>MicroB</a:t>
            </a:r>
            <a:r>
              <a:rPr lang="en-US" sz="1000" dirty="0"/>
              <a:t>-Rabbit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180181020612 MT-</a:t>
            </a:r>
            <a:r>
              <a:rPr lang="en-US" sz="1000" dirty="0" err="1"/>
              <a:t>MicroBM</a:t>
            </a:r>
            <a:r>
              <a:rPr lang="en-US" sz="10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180181021084 MTJR-</a:t>
            </a:r>
            <a:r>
              <a:rPr lang="en-US" sz="1000" dirty="0" err="1"/>
              <a:t>MicroB</a:t>
            </a:r>
            <a:r>
              <a:rPr lang="en-US" sz="1000" dirty="0"/>
              <a:t>-Elephant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180181020452 MT-</a:t>
            </a:r>
            <a:r>
              <a:rPr lang="en-US" sz="1000" dirty="0" err="1"/>
              <a:t>MicroBM</a:t>
            </a:r>
            <a:r>
              <a:rPr lang="en-US" sz="10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180181908835 MTJR-</a:t>
            </a:r>
            <a:r>
              <a:rPr lang="en-US" sz="1000" dirty="0" err="1"/>
              <a:t>MicroB</a:t>
            </a:r>
            <a:r>
              <a:rPr lang="en-US" sz="1000" dirty="0"/>
              <a:t>-Monkey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180181022258 SS-SC-CC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180181022241 SS-SC-LP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180181022272 SS-SC-MS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180181903922 SS-BB-MD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180181903168 SS-BB-CA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1000" dirty="0"/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en-US" sz="1000" dirty="0"/>
          </a:p>
          <a:p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DE04B-E9DE-FE0B-1F05-C2646A74D1FD}"/>
              </a:ext>
            </a:extLst>
          </p:cNvPr>
          <p:cNvSpPr txBox="1"/>
          <p:nvPr/>
        </p:nvSpPr>
        <p:spPr>
          <a:xfrm>
            <a:off x="8865389" y="1355716"/>
            <a:ext cx="2633121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180181903946 SS-BB-HS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180181020575 DFC-Duck2-T-OY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180181020520 DFC-Pig-T-PP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180181020568 DFC-Crab-T-BG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180181909511 DF-B-T-OY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180181909542 DF-TR-T-BG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180181909467 DF-BR-T-BG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180181909627 DFJR-BR-T-BG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180181909887 MT-S-Rhino-</a:t>
            </a:r>
            <a:r>
              <a:rPr lang="en-US" sz="1000" dirty="0" err="1"/>
              <a:t>Grn</a:t>
            </a:r>
            <a:r>
              <a:rPr lang="en-US" sz="1000" dirty="0"/>
              <a:t>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180181909993 MTJR-S-Rhino-</a:t>
            </a:r>
            <a:r>
              <a:rPr lang="en-US" sz="1000" dirty="0" err="1"/>
              <a:t>Grn</a:t>
            </a:r>
            <a:r>
              <a:rPr lang="en-US" sz="1000" dirty="0"/>
              <a:t>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180181909832 MT-S-Elephant-OR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180181909955 MTJR-S-Elephant-OR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180181908491 MT-S-Warthog-PK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180181904455 MT-S-Leopard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180181904844 MTJR-S-Leopard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180181909856 MT-S-Monkey-BR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180181909979 MTJR-S-Monkey-BR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180181907845 MT-S-Koala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180181907852 MTJR-S-Koala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180181909849 MT-S-Hippo-PL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180181909962 MTJR-S-Hippo-PL (3)</a:t>
            </a:r>
          </a:p>
          <a:p>
            <a:pPr marL="285750" indent="-28575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3750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filled, display&#10;&#10;Description automatically generated">
            <a:extLst>
              <a:ext uri="{FF2B5EF4-FFF2-40B4-BE49-F238E27FC236}">
                <a16:creationId xmlns:a16="http://schemas.microsoft.com/office/drawing/2014/main" id="{EF76CAD1-1812-4F9E-8E7B-45D4E7BAD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12192000" cy="589788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18ABA0A-EA65-4465-986F-C71E611A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31520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/>
              <a:t>Tuffy, Mighty, &amp; Silly Squeakers 5’ x 12’</a:t>
            </a:r>
            <a:br>
              <a:rPr lang="en-US" sz="1800" b="1" dirty="0"/>
            </a:br>
            <a:r>
              <a:rPr lang="en-US" sz="1800" b="1" dirty="0"/>
              <a:t>Item Code: Rack-T-MT-SS-5x12 </a:t>
            </a:r>
            <a:br>
              <a:rPr lang="en-US" sz="1800" b="1" dirty="0"/>
            </a:br>
            <a:r>
              <a:rPr lang="en-US" sz="1800" b="1" dirty="0"/>
              <a:t>$1,572.06 (2 of each) $2,358.09 (3 of each)</a:t>
            </a:r>
            <a:br>
              <a:rPr lang="en-US" sz="1800" b="1" dirty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4013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7061-2A0C-3ABF-A495-66870FE1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Tuffy Jr. Barnyard &amp; Jr. Zoo POG</a:t>
            </a:r>
            <a:br>
              <a:rPr lang="en-US" sz="3600" b="1" dirty="0"/>
            </a:br>
            <a:r>
              <a:rPr lang="en-US" sz="3600" b="1" dirty="0"/>
              <a:t>$237.90</a:t>
            </a:r>
            <a:endParaRPr lang="en-US" sz="36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11B73D-D8F4-7DE9-E7B8-8DCD3C5D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0" y="1690688"/>
            <a:ext cx="4073013" cy="4244924"/>
          </a:xfrm>
        </p:spPr>
        <p:txBody>
          <a:bodyPr>
            <a:normAutofit/>
          </a:bodyPr>
          <a:lstStyle/>
          <a:p>
            <a:r>
              <a:rPr lang="en-US" sz="1800" dirty="0"/>
              <a:t>180181908217 T-JR-BY-Rabbit-BRN</a:t>
            </a:r>
          </a:p>
          <a:p>
            <a:r>
              <a:rPr lang="en-US" sz="1800" dirty="0"/>
              <a:t>180181908187 T-JR-BY-Duck</a:t>
            </a:r>
          </a:p>
          <a:p>
            <a:r>
              <a:rPr lang="en-US" sz="1800" dirty="0"/>
              <a:t>180181908224 T-JR-BY-Rabbit-WT</a:t>
            </a:r>
          </a:p>
          <a:p>
            <a:r>
              <a:rPr lang="en-US" sz="1800" dirty="0"/>
              <a:t>180181908200 T-JR-BY-Pig</a:t>
            </a:r>
          </a:p>
          <a:p>
            <a:r>
              <a:rPr lang="en-US" sz="1800" dirty="0"/>
              <a:t>180181021480 T-JR-BY-Cow</a:t>
            </a:r>
          </a:p>
          <a:p>
            <a:r>
              <a:rPr lang="en-US" sz="1800" dirty="0"/>
              <a:t>180181908231 T-JR-BY-Sheep</a:t>
            </a:r>
          </a:p>
          <a:p>
            <a:r>
              <a:rPr lang="en-US" sz="1800" dirty="0"/>
              <a:t>180181908248 T-JR-BY-Turkey</a:t>
            </a:r>
          </a:p>
          <a:p>
            <a:r>
              <a:rPr lang="en-US" sz="1800" dirty="0"/>
              <a:t>180181020827 T-JR-BY-Pony</a:t>
            </a:r>
          </a:p>
          <a:p>
            <a:r>
              <a:rPr lang="en-US" sz="1800" dirty="0"/>
              <a:t>180181908170  T-JR-BY-Bull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F516A-F782-C08E-44A9-27D4635E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055493" cy="685800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4C2A30B-3B39-4324-C275-B763AAFC508D}"/>
              </a:ext>
            </a:extLst>
          </p:cNvPr>
          <p:cNvSpPr txBox="1">
            <a:spLocks/>
          </p:cNvSpPr>
          <p:nvPr/>
        </p:nvSpPr>
        <p:spPr>
          <a:xfrm>
            <a:off x="7467600" y="1690688"/>
            <a:ext cx="4073013" cy="424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180181030529 T-JR-Z-Fox</a:t>
            </a:r>
          </a:p>
          <a:p>
            <a:r>
              <a:rPr lang="en-US" sz="1800" dirty="0"/>
              <a:t>180181908149 T-JR-Z-Penguin</a:t>
            </a:r>
          </a:p>
          <a:p>
            <a:r>
              <a:rPr lang="en-US" sz="1800" dirty="0"/>
              <a:t>180181908163 T-JR-Z-Toucan</a:t>
            </a:r>
          </a:p>
          <a:p>
            <a:r>
              <a:rPr lang="en-US" sz="1800" dirty="0"/>
              <a:t>180181908118 T-JR-Z-Giraffe</a:t>
            </a:r>
          </a:p>
          <a:p>
            <a:r>
              <a:rPr lang="en-US" sz="1800" dirty="0"/>
              <a:t>180181908125 T-JR-Z-Hippo</a:t>
            </a:r>
          </a:p>
          <a:p>
            <a:r>
              <a:rPr lang="en-US" sz="1800" dirty="0"/>
              <a:t>180181908132 T-JR-Z-Monkey</a:t>
            </a:r>
          </a:p>
          <a:p>
            <a:r>
              <a:rPr lang="en-US" sz="1800" dirty="0"/>
              <a:t>180181908095 T-JR-Z-Bear</a:t>
            </a:r>
          </a:p>
          <a:p>
            <a:r>
              <a:rPr lang="en-US" sz="1800" dirty="0"/>
              <a:t>180181908156 T-JR-Z-Tiger</a:t>
            </a:r>
          </a:p>
          <a:p>
            <a:r>
              <a:rPr lang="en-US" sz="1800" dirty="0"/>
              <a:t>180181908101 T-JR-Z-Elephant</a:t>
            </a:r>
          </a:p>
        </p:txBody>
      </p:sp>
    </p:spTree>
    <p:extLst>
      <p:ext uri="{BB962C8B-B14F-4D97-AF65-F5344CB8AC3E}">
        <p14:creationId xmlns:p14="http://schemas.microsoft.com/office/powerpoint/2010/main" val="22065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705D-CDFA-448D-89B3-1D6B506E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4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/>
              <a:t>Tuffy, Mighty, &amp; Silly Squeakers 5’ x 12’</a:t>
            </a:r>
            <a:br>
              <a:rPr lang="en-US" sz="2400" b="1" dirty="0"/>
            </a:br>
            <a:r>
              <a:rPr lang="en-US" sz="2400" b="1" dirty="0"/>
              <a:t>Item Code: Rack-T-MT-SS-5x12 </a:t>
            </a:r>
            <a:br>
              <a:rPr lang="en-US" sz="2400" b="1" dirty="0"/>
            </a:br>
            <a:r>
              <a:rPr lang="en-US" sz="2400" b="1" dirty="0"/>
              <a:t>$1,571.90 (2 of each) $2357.85 (3 of each)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B7099-A552-4C92-A001-D062686DB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5125453"/>
          </a:xfrm>
        </p:spPr>
        <p:txBody>
          <a:bodyPr>
            <a:normAutofit fontScale="92500" lnSpcReduction="10000"/>
          </a:bodyPr>
          <a:lstStyle/>
          <a:p>
            <a:r>
              <a:rPr lang="en-US" sz="1200" dirty="0"/>
              <a:t>180181005046 T-U-T-CB		180181005015 T-U-T-RP </a:t>
            </a:r>
          </a:p>
          <a:p>
            <a:r>
              <a:rPr lang="en-US" sz="1200" dirty="0"/>
              <a:t>180181002045 T-U-B-CB		180181002014 T-U-B-RP</a:t>
            </a:r>
          </a:p>
          <a:p>
            <a:r>
              <a:rPr lang="en-US" sz="1200" dirty="0"/>
              <a:t>180181006043 T-U-BR-CB		180181006012 T-U-BR-RP	</a:t>
            </a:r>
          </a:p>
          <a:p>
            <a:r>
              <a:rPr lang="en-US" sz="1200" dirty="0"/>
              <a:t>180181904554 T-U-GR-CB		180181905407 T-U-GR-RP</a:t>
            </a:r>
          </a:p>
          <a:p>
            <a:r>
              <a:rPr lang="en-US" sz="1200" dirty="0"/>
              <a:t>180181001048 T-U-R-CB		180181001017 T-U-R-RP</a:t>
            </a:r>
          </a:p>
          <a:p>
            <a:r>
              <a:rPr lang="en-US" sz="1200" dirty="0"/>
              <a:t>180181906350 T-U-3WT-CB		180181906374 T-U-3WT-RP</a:t>
            </a:r>
          </a:p>
          <a:p>
            <a:r>
              <a:rPr lang="en-US" sz="1200" dirty="0"/>
              <a:t>180181020124 T-JR-B-CB		180181020117 T-JR-B-RP</a:t>
            </a:r>
          </a:p>
          <a:p>
            <a:r>
              <a:rPr lang="en-US" sz="1200" dirty="0"/>
              <a:t>180181016042 T-JR-BR-CB		180181016011 T-JR-BR-RP</a:t>
            </a:r>
          </a:p>
          <a:p>
            <a:r>
              <a:rPr lang="en-US" sz="1200" dirty="0"/>
              <a:t>180181906329 T-JR-3WT-CB	180181906312 T-JR-3WT-RP</a:t>
            </a:r>
          </a:p>
          <a:p>
            <a:r>
              <a:rPr lang="en-US" sz="1200" dirty="0"/>
              <a:t>180181905421 T-JR-GR-CB		180181905445 T-JR-GR-RP</a:t>
            </a:r>
          </a:p>
          <a:p>
            <a:r>
              <a:rPr lang="en-US" sz="1200" dirty="0"/>
              <a:t>180181011047 T-JR-R-CB		180181011016T-JR-R-RP</a:t>
            </a:r>
          </a:p>
          <a:p>
            <a:r>
              <a:rPr lang="en-US" sz="1200" dirty="0"/>
              <a:t>180181010019 T-OC-Eel		180181009013 T-OC-Starfish</a:t>
            </a:r>
          </a:p>
          <a:p>
            <a:r>
              <a:rPr lang="en-US" sz="1200" dirty="0"/>
              <a:t>180181910074 T-OC-JR-Lobster	180181007019 T-OC-Small-Octopus</a:t>
            </a:r>
          </a:p>
          <a:p>
            <a:r>
              <a:rPr lang="en-US" sz="1200" dirty="0"/>
              <a:t>180181020292 T-OC-Crab		180181008016 T-OC-Stingray</a:t>
            </a:r>
          </a:p>
          <a:p>
            <a:r>
              <a:rPr lang="en-US" sz="1200" dirty="0"/>
              <a:t>180181907555 T-OC-Killer-Whale	180181020018 T-OC-Alligator</a:t>
            </a:r>
          </a:p>
          <a:p>
            <a:r>
              <a:rPr lang="en-US" sz="1200" dirty="0"/>
              <a:t>180181020308 T-OC-Turtle		180181908163 T-JR-Z-Toucan</a:t>
            </a:r>
          </a:p>
          <a:p>
            <a:r>
              <a:rPr lang="en-US" sz="1200" dirty="0"/>
              <a:t>180181903830 T-DS-</a:t>
            </a:r>
            <a:r>
              <a:rPr lang="en-US" sz="1200" dirty="0" err="1"/>
              <a:t>Phrog</a:t>
            </a:r>
            <a:r>
              <a:rPr lang="en-US" sz="1200" dirty="0"/>
              <a:t>		180181908125 T-JR-Z-Hippo</a:t>
            </a:r>
          </a:p>
          <a:p>
            <a:r>
              <a:rPr lang="en-US" sz="1200" dirty="0"/>
              <a:t>180181908118 T-JR-Z-Giraffe	180181908156 T-JR-Z-Tiger</a:t>
            </a:r>
          </a:p>
          <a:p>
            <a:r>
              <a:rPr lang="en-US" sz="1200" dirty="0"/>
              <a:t>180181908149 T-JR-Z-Penguin	180181904325 T-OC-Shark	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4A992-FF14-4362-8660-220118946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5125453"/>
          </a:xfrm>
        </p:spPr>
        <p:txBody>
          <a:bodyPr>
            <a:normAutofit fontScale="92500" lnSpcReduction="10000"/>
          </a:bodyPr>
          <a:lstStyle/>
          <a:p>
            <a:r>
              <a:rPr lang="en-US" sz="1200" dirty="0"/>
              <a:t>180181907678 MT-L-Unicorn	180181908781 SS-LB-JP</a:t>
            </a:r>
          </a:p>
          <a:p>
            <a:r>
              <a:rPr lang="en-US" sz="1200" dirty="0"/>
              <a:t>180181907661 MTJR-L-Unicorn	180181903946 SS-BB-HS</a:t>
            </a:r>
          </a:p>
          <a:p>
            <a:r>
              <a:rPr lang="en-US" sz="1200" dirty="0"/>
              <a:t>180181906206 MT-L-Mermaid	180181903168 SS-BB-CA</a:t>
            </a:r>
          </a:p>
          <a:p>
            <a:r>
              <a:rPr lang="en-US" sz="1200" dirty="0"/>
              <a:t>180181906503 MTJR-L-Mermaid	180181903724 SS-WB-KR</a:t>
            </a:r>
          </a:p>
          <a:p>
            <a:r>
              <a:rPr lang="en-US" sz="1200" dirty="0"/>
              <a:t>180181907494 MT-L-Alien		180181903717 SS-WB-GS</a:t>
            </a:r>
          </a:p>
          <a:p>
            <a:r>
              <a:rPr lang="en-US" sz="1200" dirty="0"/>
              <a:t>180181907500 MTJR-L-Alien	180181909726 MT-Bone-UN	</a:t>
            </a:r>
          </a:p>
          <a:p>
            <a:r>
              <a:rPr lang="en-US" sz="1200" dirty="0"/>
              <a:t>180181001189 MT-L-Peg-BPK	180181909719 MT-Ball-M-UN</a:t>
            </a:r>
          </a:p>
          <a:p>
            <a:r>
              <a:rPr lang="en-US" sz="1200" dirty="0"/>
              <a:t>180181001172 MTJR-L-Peg-BPK	180181909771 MTNS-Ring-UN</a:t>
            </a:r>
          </a:p>
          <a:p>
            <a:r>
              <a:rPr lang="en-US" sz="1200" dirty="0"/>
              <a:t>180181904370 MT-F-Piglet		180181909924 MTJR-</a:t>
            </a:r>
            <a:r>
              <a:rPr lang="en-US" sz="1200" dirty="0" err="1"/>
              <a:t>MicroB</a:t>
            </a:r>
            <a:r>
              <a:rPr lang="en-US" sz="1200" dirty="0"/>
              <a:t>-Duck</a:t>
            </a:r>
          </a:p>
          <a:p>
            <a:r>
              <a:rPr lang="en-US" sz="1200" dirty="0"/>
              <a:t>180181905117 MTJR-F-Piglet	180181908842 MTJR-</a:t>
            </a:r>
            <a:r>
              <a:rPr lang="en-US" sz="1200" dirty="0" err="1"/>
              <a:t>MicroB</a:t>
            </a:r>
            <a:r>
              <a:rPr lang="en-US" sz="1200" dirty="0"/>
              <a:t>-Pig</a:t>
            </a:r>
          </a:p>
          <a:p>
            <a:r>
              <a:rPr lang="en-US" sz="1200" dirty="0"/>
              <a:t>180181906008 MT-N-Beaver	180181908828 MTJR-</a:t>
            </a:r>
            <a:r>
              <a:rPr lang="en-US" sz="1200" dirty="0" err="1"/>
              <a:t>MicroB</a:t>
            </a:r>
            <a:r>
              <a:rPr lang="en-US" sz="1200" dirty="0"/>
              <a:t>-Lobster</a:t>
            </a:r>
          </a:p>
          <a:p>
            <a:r>
              <a:rPr lang="en-US" sz="1200" dirty="0"/>
              <a:t>180181906015 MTJR-N-Beaver	180181001196 MTJR-Micro-Bigfoot</a:t>
            </a:r>
          </a:p>
          <a:p>
            <a:r>
              <a:rPr lang="en-US" sz="1200" dirty="0"/>
              <a:t>180181903656 MT-N-Rabbit-</a:t>
            </a:r>
            <a:r>
              <a:rPr lang="en-US" sz="1200" dirty="0" err="1"/>
              <a:t>Brn</a:t>
            </a:r>
            <a:r>
              <a:rPr lang="en-US" sz="1200" dirty="0"/>
              <a:t>	180181908910 MTJR-Micro-Frog</a:t>
            </a:r>
          </a:p>
          <a:p>
            <a:r>
              <a:rPr lang="en-US" sz="1200" dirty="0"/>
              <a:t>180181905155 MTJR-N-Rabbit-</a:t>
            </a:r>
            <a:r>
              <a:rPr lang="en-US" sz="1200" dirty="0" err="1"/>
              <a:t>Brn</a:t>
            </a:r>
            <a:r>
              <a:rPr lang="en-US" sz="1200" dirty="0"/>
              <a:t>	180181908927 MTJR-Micro-Lizard</a:t>
            </a:r>
          </a:p>
          <a:p>
            <a:r>
              <a:rPr lang="en-US" sz="1200" dirty="0"/>
              <a:t>180181904431 MT-F-Cow		180181908507 MT-Micro-Frog</a:t>
            </a:r>
          </a:p>
          <a:p>
            <a:r>
              <a:rPr lang="en-US" sz="1200" dirty="0"/>
              <a:t>180181905216 MTJR-F-Cow		180181908538 MT-Micro-Lizard</a:t>
            </a:r>
          </a:p>
          <a:p>
            <a:r>
              <a:rPr lang="en-US" sz="1200" dirty="0"/>
              <a:t>180181904035 MT-N-Duck		180181908798 MT-</a:t>
            </a:r>
            <a:r>
              <a:rPr lang="en-US" sz="1200" dirty="0" err="1"/>
              <a:t>MicroB</a:t>
            </a:r>
            <a:r>
              <a:rPr lang="en-US" sz="1200" dirty="0"/>
              <a:t>-Lobster</a:t>
            </a:r>
          </a:p>
          <a:p>
            <a:r>
              <a:rPr lang="en-US" sz="1200" dirty="0"/>
              <a:t>180181905131 MTJR-N-Duck</a:t>
            </a:r>
          </a:p>
          <a:p>
            <a:r>
              <a:rPr lang="en-US" sz="1200" dirty="0"/>
              <a:t>180181908491 MT-S-Warthog-PK	</a:t>
            </a:r>
          </a:p>
        </p:txBody>
      </p:sp>
    </p:spTree>
    <p:extLst>
      <p:ext uri="{BB962C8B-B14F-4D97-AF65-F5344CB8AC3E}">
        <p14:creationId xmlns:p14="http://schemas.microsoft.com/office/powerpoint/2010/main" val="429469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C98E1118-A80F-4D18-884D-7DB52289B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0"/>
            <a:ext cx="296805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AB8D96-4C79-45A0-A112-3D0DAC4F4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242" y="163680"/>
            <a:ext cx="8867408" cy="15327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Tuffy Best Sellers 6’ x 3’</a:t>
            </a:r>
            <a:br>
              <a:rPr lang="en-US" sz="2800" b="1" dirty="0"/>
            </a:br>
            <a:r>
              <a:rPr lang="en-US" sz="2800" b="1" dirty="0"/>
              <a:t>Item Code: Rack-T-BestSellers-6x3</a:t>
            </a:r>
            <a:br>
              <a:rPr lang="en-US" sz="2800" b="1" dirty="0"/>
            </a:br>
            <a:r>
              <a:rPr lang="en-US" sz="2800" b="1" dirty="0"/>
              <a:t>$551.67 (3 OF EACH)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228B9F-4B2D-41F9-9867-8DCDC6BAA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3379" y="1696452"/>
            <a:ext cx="3886200" cy="4800599"/>
          </a:xfrm>
        </p:spPr>
        <p:txBody>
          <a:bodyPr>
            <a:normAutofit/>
          </a:bodyPr>
          <a:lstStyle/>
          <a:p>
            <a:r>
              <a:rPr lang="en-US" sz="2400" dirty="0"/>
              <a:t>3 T-JR-BY-Rabbit-BRN </a:t>
            </a:r>
          </a:p>
          <a:p>
            <a:r>
              <a:rPr lang="en-US" sz="2400" dirty="0"/>
              <a:t>3 T-JR-BY-Duck</a:t>
            </a:r>
          </a:p>
          <a:p>
            <a:r>
              <a:rPr lang="en-US" sz="2400" dirty="0"/>
              <a:t>3 T-JR-BY-Pig</a:t>
            </a:r>
          </a:p>
          <a:p>
            <a:r>
              <a:rPr lang="en-US" sz="2400" dirty="0"/>
              <a:t>3 T-DS-</a:t>
            </a:r>
            <a:r>
              <a:rPr lang="en-US" sz="2400" dirty="0" err="1"/>
              <a:t>Phrog</a:t>
            </a:r>
            <a:r>
              <a:rPr lang="en-US" sz="2400" dirty="0"/>
              <a:t>-Leap</a:t>
            </a:r>
          </a:p>
          <a:p>
            <a:r>
              <a:rPr lang="en-US" sz="2400" dirty="0"/>
              <a:t>3 T-JR-BY-Cow</a:t>
            </a:r>
          </a:p>
          <a:p>
            <a:r>
              <a:rPr lang="en-US" sz="2400" dirty="0"/>
              <a:t>3 T-OC-Tiger-Shark</a:t>
            </a:r>
          </a:p>
          <a:p>
            <a:r>
              <a:rPr lang="en-US" sz="2400" dirty="0"/>
              <a:t>3 T-OC-Killer-Whale</a:t>
            </a:r>
          </a:p>
          <a:p>
            <a:r>
              <a:rPr lang="en-US" sz="2400" dirty="0"/>
              <a:t>3 T-OC-Larry-Lobster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519A2-E9E3-4161-B4E3-0E3D69AE7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4059" y="1696453"/>
            <a:ext cx="3553594" cy="4800599"/>
          </a:xfrm>
        </p:spPr>
        <p:txBody>
          <a:bodyPr>
            <a:normAutofit/>
          </a:bodyPr>
          <a:lstStyle/>
          <a:p>
            <a:r>
              <a:rPr lang="en-US" sz="2400" dirty="0"/>
              <a:t>3 T-OC-Hammerhead</a:t>
            </a:r>
          </a:p>
          <a:p>
            <a:r>
              <a:rPr lang="en-US" sz="2400" dirty="0"/>
              <a:t>3 T-OC-Fish-OR</a:t>
            </a:r>
          </a:p>
          <a:p>
            <a:r>
              <a:rPr lang="en-US" sz="2400" dirty="0"/>
              <a:t>3 T-OC-JR-Fish-RD</a:t>
            </a:r>
          </a:p>
          <a:p>
            <a:r>
              <a:rPr lang="en-US" sz="2400" dirty="0"/>
              <a:t>3 T-JR-GR-YB</a:t>
            </a:r>
          </a:p>
          <a:p>
            <a:r>
              <a:rPr lang="en-US" sz="2400" dirty="0"/>
              <a:t>3 T-JR-BR-YB</a:t>
            </a:r>
          </a:p>
          <a:p>
            <a:r>
              <a:rPr lang="en-US" sz="2400" dirty="0"/>
              <a:t>3 T-U-GR-YB</a:t>
            </a:r>
          </a:p>
          <a:p>
            <a:r>
              <a:rPr lang="en-US" sz="2400" dirty="0"/>
              <a:t>3 T-U-BR-YB</a:t>
            </a:r>
          </a:p>
          <a:p>
            <a:r>
              <a:rPr lang="en-US" sz="2400" dirty="0"/>
              <a:t>3 T-U-T-YB</a:t>
            </a:r>
          </a:p>
          <a:p>
            <a:r>
              <a:rPr lang="en-US" sz="2400" dirty="0"/>
              <a:t>3 T-OC-Small-Octopus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87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14419</TotalTime>
  <Words>4362</Words>
  <Application>Microsoft Office PowerPoint</Application>
  <PresentationFormat>Widescreen</PresentationFormat>
  <Paragraphs>1046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ArialMT</vt:lpstr>
      <vt:lpstr>Calibri</vt:lpstr>
      <vt:lpstr>Calibri Light</vt:lpstr>
      <vt:lpstr>Office Theme</vt:lpstr>
      <vt:lpstr>2025 POG Book</vt:lpstr>
      <vt:lpstr>Mighty No Stuff &amp; MicroFiber 6’ x 3’ Item Code: Rack-MTNS-Micro-6x3 $737.90 </vt:lpstr>
      <vt:lpstr>Mighty No Stuff &amp; MicroFiber 6’ x 3’ Item Code: Rack-MTNS-Micro-6x3 $737.90</vt:lpstr>
      <vt:lpstr>Tuffy 4.75’ x 6’ Item Code: Rack-T-5x6 $239.76</vt:lpstr>
      <vt:lpstr>Tuffy 4.75’ x 6’ Item Code: Rack-T-5x6 $239.76</vt:lpstr>
      <vt:lpstr>Tuffy, Mighty, &amp; Silly Squeakers 5’ x 12’ Item Code: Rack-T-MT-SS-5x12  $1,572.06 (2 of each) $2,358.09 (3 of each) </vt:lpstr>
      <vt:lpstr>Tuffy Jr. Barnyard &amp; Jr. Zoo POG $237.90</vt:lpstr>
      <vt:lpstr>Tuffy, Mighty, &amp; Silly Squeakers 5’ x 12’ Item Code: Rack-T-MT-SS-5x12  $1,571.90 (2 of each) $2357.85 (3 of each)</vt:lpstr>
      <vt:lpstr>Tuffy Best Sellers 6’ x 3’ Item Code: Rack-T-BestSellers-6x3 $551.67 (3 OF EACH)</vt:lpstr>
      <vt:lpstr>Tuffy Best Sellers 6’ x 3’ Item Code: Rack-T-BestSellers-6x3 $551.67 (3 OF EACH)</vt:lpstr>
      <vt:lpstr>Tuffy &amp; Mighty  5’ x 8’ Item Code:  Rack-T-MT-5x8 $515.13 </vt:lpstr>
      <vt:lpstr>Tuffy &amp; Mighty 5’ x 8’ Item Code: Rack-T-MT-5x8 $515.13</vt:lpstr>
      <vt:lpstr>Tuffy &amp; Mighty Option 1 (5’ x 5’) Item Code: Rack-T-MT-5x5-1 $339.85</vt:lpstr>
      <vt:lpstr>Tuffy &amp; Mighty Option 1 (5’ x 5’) Item Code: Rack-T-MT-5x5-1 $339.86</vt:lpstr>
      <vt:lpstr>Tuffy &amp; Mighty Option 2 (5’ x 5’) Item Code: Rack-T-MT-5x5-2 Wholesale Price:  $725.00 (2 of each)  $1,087.50 (3 of each)</vt:lpstr>
      <vt:lpstr>Tuffy &amp; Mighty Option 2 (5’ x 5’)Item Code: Rack-T-MT-5x5-2 Wholesale Price: $725.00 (2 of each) $1,087.50 (3 of each)</vt:lpstr>
      <vt:lpstr>Tuffy Shapes &amp; Ocean Creatures  5’ x 4’   Item Code:Rack-T-Ult-OC-5x4 $257.65 </vt:lpstr>
      <vt:lpstr>Tuffy Shapes &amp; Ocean Creatures 5’ x 4’  Item Code:Rack-T-Ult-OC-5x4 $257.65</vt:lpstr>
      <vt:lpstr>Tuffy, Mighty, DuraForce &amp; Silly Squeakers 4.25’ x 6’ Item Code: Rack-T-MT-DF-SS-4x5 $259.86</vt:lpstr>
      <vt:lpstr>Tuffy, Mighty, DuraForce &amp; Silly Squeakers 4.25’ x 6’ Item Code: Rack-T-MT-DF-SS-4x5 $259.86</vt:lpstr>
      <vt:lpstr>Tuffy &amp; Silly Squeakers 4’ x 4’ Item Code: Rack-T-SS-4x4 $142.77</vt:lpstr>
      <vt:lpstr>Tuffy &amp; DuraForce 4.25’ x 6’ Item Code: Rack-T-DF-4x5 $227.36</vt:lpstr>
      <vt:lpstr>Tuffy &amp; DuraForce 4.25’ x 6’ Item Code: Rack-T-DF-4x5 $227.36</vt:lpstr>
      <vt:lpstr>Tuffy 5’ x 3’ Option 1 Item Code: Rack-T-5x3-1 $124.89</vt:lpstr>
      <vt:lpstr>Tuffy 5’ x 3’ Option 2 Item Code: Rack-T-5x3-2 $124.89</vt:lpstr>
      <vt:lpstr>Tuffy &amp; DuraForce 5’ x 4.5’ Item Code: Rack-T-DF-5x4.5 $172.86</vt:lpstr>
      <vt:lpstr>DuraForce POG $134.64</vt:lpstr>
      <vt:lpstr>Tuffy 6’ x 3’ Item Code: Rack-T-6x3 $190.86 </vt:lpstr>
      <vt:lpstr>PowerPoint Presentation</vt:lpstr>
      <vt:lpstr>Tuffy POG Yellow Item Code: POG-T-YB-4.5x3 $346.74</vt:lpstr>
      <vt:lpstr>Tuffy POG Yellow - Item Code: POG-T-YB-4.5x3 $346.74</vt:lpstr>
      <vt:lpstr>Tuffy POG Blue Item Code: POG-T-CB-4.5x3 $494.85</vt:lpstr>
      <vt:lpstr>Tuffy POG Blue - Item Code: POG-T-CB-4.5x3 $494.85</vt:lpstr>
      <vt:lpstr>Item Code: POG-T-MG-DF-SS-YB $902.68</vt:lpstr>
      <vt:lpstr>Item Code: POG-T-MG-DF-SS-YB $902.68</vt:lpstr>
      <vt:lpstr>Item Code: POG-T-FF-YB $605.74</vt:lpstr>
      <vt:lpstr>Item Code: POG-T-FF-YB $605.74 </vt:lpstr>
      <vt:lpstr>6 FT x 5 FT Set Item Code: POG-MT-SS-T-6x5 $ 1,216.45</vt:lpstr>
      <vt:lpstr>Item Code: POG-MT-SS-T-6x5 $ 1,216.45</vt:lpstr>
      <vt:lpstr>4 FT X 5 FT Set Item Code:POG-MT-SS-T-4x5 $809.26</vt:lpstr>
      <vt:lpstr>Item Code: POG-MT-SS-T-4x5 $809.26</vt:lpstr>
      <vt:lpstr>2 FT X 5 FT Set Item Code: POG-T-YB-2x5 $362.74</vt:lpstr>
      <vt:lpstr>Item Code: POG-T-YB-2x5 $362.74 </vt:lpstr>
      <vt:lpstr>Item Code: POG-Silly-6x3 $864.18</vt:lpstr>
      <vt:lpstr>Item Code: POG-Silly-6x3 $864.18 </vt:lpstr>
      <vt:lpstr>Item Code: POG-T-MT-Micro-Mix-5x5 $755.60</vt:lpstr>
      <vt:lpstr>Item Code: POG-T-MT-Micro-Mix-5x5 $755.60</vt:lpstr>
      <vt:lpstr>Item Code: POG-MT-MicroB-T-4x5 $938.95</vt:lpstr>
      <vt:lpstr>Item Code: POG-MT-MicroB-T-4x5 $938.95</vt:lpstr>
      <vt:lpstr>Item Code: POG-MT-MicroB-T-6x5 $1,333.99</vt:lpstr>
      <vt:lpstr>Item Code: POG-MT-MicroB-T-6x5  $1,333.99</vt:lpstr>
      <vt:lpstr>Item Code: POG-DF-MT-SS-T-8x5 $1,756.84</vt:lpstr>
      <vt:lpstr>Item Code: POG-DF-MT-SS-T-8x5 $1,756.84 </vt:lpstr>
      <vt:lpstr>Item Code: POG-DF-MT-SS-T-10x5 $2,198.53</vt:lpstr>
      <vt:lpstr>Item Code: POG-DF-MT-SS-T-10x5 $2,198.53</vt:lpstr>
      <vt:lpstr>Item Code: POG-DF-MT-SS-T-12x5 $2,617.51</vt:lpstr>
      <vt:lpstr>Item Code: POG-DF-MT-SS-T-12x5 $2,617.51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POG Book</dc:title>
  <dc:creator>Wendy Sacra</dc:creator>
  <cp:lastModifiedBy>Melissa</cp:lastModifiedBy>
  <cp:revision>82</cp:revision>
  <dcterms:created xsi:type="dcterms:W3CDTF">2020-12-09T20:15:26Z</dcterms:created>
  <dcterms:modified xsi:type="dcterms:W3CDTF">2025-12-18T20:44:48Z</dcterms:modified>
</cp:coreProperties>
</file>