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eague Spartan" panose="020B0604020202020204" charset="0"/>
      <p:regular r:id="rId20"/>
    </p:embeddedFont>
    <p:embeddedFont>
      <p:font typeface="Roboto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101" y="7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70AA7-A21D-4BAF-954B-6D07901E0A89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E5166-083A-4B7C-B9C3-F3905FC84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72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00" b="-19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378910"/>
            <a:ext cx="18288000" cy="908090"/>
          </a:xfrm>
          <a:custGeom>
            <a:avLst/>
            <a:gdLst/>
            <a:ahLst/>
            <a:cxnLst/>
            <a:rect l="l" t="t" r="r" b="b"/>
            <a:pathLst>
              <a:path w="18288000" h="908090">
                <a:moveTo>
                  <a:pt x="0" y="0"/>
                </a:moveTo>
                <a:lnTo>
                  <a:pt x="18288000" y="0"/>
                </a:lnTo>
                <a:lnTo>
                  <a:pt x="18288000" y="908090"/>
                </a:lnTo>
                <a:lnTo>
                  <a:pt x="0" y="90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769" b="-217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9213" y="272247"/>
            <a:ext cx="6111491" cy="1512907"/>
          </a:xfrm>
          <a:custGeom>
            <a:avLst/>
            <a:gdLst/>
            <a:ahLst/>
            <a:cxnLst/>
            <a:rect l="l" t="t" r="r" b="b"/>
            <a:pathLst>
              <a:path w="6111491" h="1512907">
                <a:moveTo>
                  <a:pt x="0" y="0"/>
                </a:moveTo>
                <a:lnTo>
                  <a:pt x="6111491" y="0"/>
                </a:lnTo>
                <a:lnTo>
                  <a:pt x="6111491" y="1512906"/>
                </a:lnTo>
                <a:lnTo>
                  <a:pt x="0" y="151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19400" y="3831427"/>
            <a:ext cx="12249849" cy="354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2"/>
              </a:lnSpc>
              <a:spcBef>
                <a:spcPct val="0"/>
              </a:spcBef>
            </a:pPr>
            <a:r>
              <a:rPr lang="en-US" sz="7000" dirty="0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HOLIDAY CLIP STRIPS</a:t>
            </a:r>
          </a:p>
          <a:p>
            <a:pPr algn="ctr">
              <a:lnSpc>
                <a:spcPts val="14592"/>
              </a:lnSpc>
              <a:spcBef>
                <a:spcPct val="0"/>
              </a:spcBef>
            </a:pPr>
            <a:r>
              <a:rPr lang="en-US" sz="7000" dirty="0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8161" y="2036025"/>
            <a:ext cx="2066011" cy="6356958"/>
          </a:xfrm>
          <a:custGeom>
            <a:avLst/>
            <a:gdLst/>
            <a:ahLst/>
            <a:cxnLst/>
            <a:rect l="l" t="t" r="r" b="b"/>
            <a:pathLst>
              <a:path w="2066011" h="6356958">
                <a:moveTo>
                  <a:pt x="0" y="0"/>
                </a:moveTo>
                <a:lnTo>
                  <a:pt x="2066011" y="0"/>
                </a:lnTo>
                <a:lnTo>
                  <a:pt x="20660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57686" y="2171373"/>
            <a:ext cx="1947604" cy="6086262"/>
          </a:xfrm>
          <a:custGeom>
            <a:avLst/>
            <a:gdLst/>
            <a:ahLst/>
            <a:cxnLst/>
            <a:rect l="l" t="t" r="r" b="b"/>
            <a:pathLst>
              <a:path w="1947604" h="6086262">
                <a:moveTo>
                  <a:pt x="0" y="0"/>
                </a:moveTo>
                <a:lnTo>
                  <a:pt x="1947604" y="0"/>
                </a:lnTo>
                <a:lnTo>
                  <a:pt x="1947604" y="6086262"/>
                </a:lnTo>
                <a:lnTo>
                  <a:pt x="0" y="608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25351" y="1831422"/>
            <a:ext cx="2322854" cy="2322854"/>
          </a:xfrm>
          <a:custGeom>
            <a:avLst/>
            <a:gdLst/>
            <a:ahLst/>
            <a:cxnLst/>
            <a:rect l="l" t="t" r="r" b="b"/>
            <a:pathLst>
              <a:path w="2322854" h="2322854">
                <a:moveTo>
                  <a:pt x="0" y="0"/>
                </a:moveTo>
                <a:lnTo>
                  <a:pt x="2322854" y="0"/>
                </a:lnTo>
                <a:lnTo>
                  <a:pt x="2322854" y="2322854"/>
                </a:lnTo>
                <a:lnTo>
                  <a:pt x="0" y="2322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9293131" y="4298567"/>
            <a:ext cx="3576899" cy="2262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T-H-Gin-Santa-CP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&amp; Santa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180181024566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31.5" W: 8" D: 8"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$79.17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275873" y="1804221"/>
            <a:ext cx="2348050" cy="2348050"/>
          </a:xfrm>
          <a:custGeom>
            <a:avLst/>
            <a:gdLst/>
            <a:ahLst/>
            <a:cxnLst/>
            <a:rect l="l" t="t" r="r" b="b"/>
            <a:pathLst>
              <a:path w="2348050" h="2348050">
                <a:moveTo>
                  <a:pt x="0" y="0"/>
                </a:moveTo>
                <a:lnTo>
                  <a:pt x="2348051" y="0"/>
                </a:lnTo>
                <a:lnTo>
                  <a:pt x="2348051" y="2348051"/>
                </a:lnTo>
                <a:lnTo>
                  <a:pt x="0" y="2348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3158281" y="1804221"/>
            <a:ext cx="2201097" cy="6356958"/>
          </a:xfrm>
          <a:custGeom>
            <a:avLst/>
            <a:gdLst/>
            <a:ahLst/>
            <a:cxnLst/>
            <a:rect l="l" t="t" r="r" b="b"/>
            <a:pathLst>
              <a:path w="2201097" h="6356958">
                <a:moveTo>
                  <a:pt x="0" y="0"/>
                </a:moveTo>
                <a:lnTo>
                  <a:pt x="2201097" y="0"/>
                </a:lnTo>
                <a:lnTo>
                  <a:pt x="22010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965021"/>
            <a:ext cx="2129581" cy="6356958"/>
          </a:xfrm>
          <a:custGeom>
            <a:avLst/>
            <a:gdLst/>
            <a:ahLst/>
            <a:cxnLst/>
            <a:rect l="l" t="t" r="r" b="b"/>
            <a:pathLst>
              <a:path w="2129581" h="6356958">
                <a:moveTo>
                  <a:pt x="0" y="0"/>
                </a:moveTo>
                <a:lnTo>
                  <a:pt x="2129581" y="0"/>
                </a:lnTo>
                <a:lnTo>
                  <a:pt x="212958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59378" y="4298567"/>
            <a:ext cx="3327422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T-H-Gin-San-CP-8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&amp; Santa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180181033056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8" D: 11"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$105.56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4A312-E99C-8C6C-33BB-FA943A3476B9}"/>
              </a:ext>
            </a:extLst>
          </p:cNvPr>
          <p:cNvSpPr txBox="1"/>
          <p:nvPr/>
        </p:nvSpPr>
        <p:spPr>
          <a:xfrm>
            <a:off x="5252847" y="6441086"/>
            <a:ext cx="3433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T-H-Gingerbread-Man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Gingerbread 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180181023774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$12.93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BB8C86-07E9-42B3-F24C-9C970871AE9E}"/>
              </a:ext>
            </a:extLst>
          </p:cNvPr>
          <p:cNvSpPr txBox="1"/>
          <p:nvPr/>
        </p:nvSpPr>
        <p:spPr>
          <a:xfrm>
            <a:off x="9364603" y="6441086"/>
            <a:ext cx="343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T-H-Gingerbread-Man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Gingerbread 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180181023774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$12.93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118AAB-CFBC-FF67-475B-251122A1891F}"/>
              </a:ext>
            </a:extLst>
          </p:cNvPr>
          <p:cNvSpPr txBox="1"/>
          <p:nvPr/>
        </p:nvSpPr>
        <p:spPr>
          <a:xfrm>
            <a:off x="5580226" y="7844942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$13.46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55924-2AA2-C66E-7DF0-3CC9E2EC1CD3}"/>
              </a:ext>
            </a:extLst>
          </p:cNvPr>
          <p:cNvSpPr txBox="1"/>
          <p:nvPr/>
        </p:nvSpPr>
        <p:spPr>
          <a:xfrm>
            <a:off x="9564335" y="7941415"/>
            <a:ext cx="288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T-H-Santa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$13.46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1441" y="2182410"/>
            <a:ext cx="2836412" cy="2663051"/>
          </a:xfrm>
          <a:custGeom>
            <a:avLst/>
            <a:gdLst/>
            <a:ahLst/>
            <a:cxnLst/>
            <a:rect l="l" t="t" r="r" b="b"/>
            <a:pathLst>
              <a:path w="2836412" h="2663051">
                <a:moveTo>
                  <a:pt x="0" y="0"/>
                </a:moveTo>
                <a:lnTo>
                  <a:pt x="2836412" y="0"/>
                </a:lnTo>
                <a:lnTo>
                  <a:pt x="2836412" y="2663051"/>
                </a:lnTo>
                <a:lnTo>
                  <a:pt x="0" y="2663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07929" y="1664399"/>
            <a:ext cx="2371636" cy="6849489"/>
          </a:xfrm>
          <a:custGeom>
            <a:avLst/>
            <a:gdLst/>
            <a:ahLst/>
            <a:cxnLst/>
            <a:rect l="l" t="t" r="r" b="b"/>
            <a:pathLst>
              <a:path w="2371636" h="6849489">
                <a:moveTo>
                  <a:pt x="0" y="0"/>
                </a:moveTo>
                <a:lnTo>
                  <a:pt x="2371636" y="0"/>
                </a:lnTo>
                <a:lnTo>
                  <a:pt x="2371636" y="6849489"/>
                </a:lnTo>
                <a:lnTo>
                  <a:pt x="0" y="684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60533" y="1444858"/>
            <a:ext cx="2912681" cy="7397284"/>
          </a:xfrm>
          <a:custGeom>
            <a:avLst/>
            <a:gdLst/>
            <a:ahLst/>
            <a:cxnLst/>
            <a:rect l="l" t="t" r="r" b="b"/>
            <a:pathLst>
              <a:path w="2912681" h="7397284">
                <a:moveTo>
                  <a:pt x="0" y="0"/>
                </a:moveTo>
                <a:lnTo>
                  <a:pt x="2912681" y="0"/>
                </a:lnTo>
                <a:lnTo>
                  <a:pt x="2912681" y="7397284"/>
                </a:lnTo>
                <a:lnTo>
                  <a:pt x="0" y="7397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998760" y="5057775"/>
            <a:ext cx="3761773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T-JR-H-Gin-San-2PK-CP-8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Holiday Gingerbread Man &amp; Santa 2 Pack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180181032684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8" D: 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$91.92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9565" y="5003419"/>
            <a:ext cx="3291422" cy="19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T-H-Santa-CP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Santa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180181024382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8" D: 11"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$107.68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5749448" y="2251002"/>
            <a:ext cx="2525865" cy="2525865"/>
          </a:xfrm>
          <a:custGeom>
            <a:avLst/>
            <a:gdLst/>
            <a:ahLst/>
            <a:cxnLst/>
            <a:rect l="l" t="t" r="r" b="b"/>
            <a:pathLst>
              <a:path w="2525865" h="2525865">
                <a:moveTo>
                  <a:pt x="0" y="0"/>
                </a:moveTo>
                <a:lnTo>
                  <a:pt x="2525866" y="0"/>
                </a:lnTo>
                <a:lnTo>
                  <a:pt x="2525866" y="2525865"/>
                </a:lnTo>
                <a:lnTo>
                  <a:pt x="0" y="2525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CB803-2DE1-798F-5012-2ECF38548C51}"/>
              </a:ext>
            </a:extLst>
          </p:cNvPr>
          <p:cNvSpPr txBox="1"/>
          <p:nvPr/>
        </p:nvSpPr>
        <p:spPr>
          <a:xfrm>
            <a:off x="5431303" y="7277100"/>
            <a:ext cx="288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T-H-Santa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$13.46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0AFB7-644D-50B3-74A7-B531B11545B0}"/>
              </a:ext>
            </a:extLst>
          </p:cNvPr>
          <p:cNvSpPr txBox="1"/>
          <p:nvPr/>
        </p:nvSpPr>
        <p:spPr>
          <a:xfrm>
            <a:off x="8679001" y="7222958"/>
            <a:ext cx="4081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T-JR-Gingbrd-San-2PK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Jr Holiday Gingerbread 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 &amp; Santa 2 Pack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180181031793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$11.49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9145" y="2063436"/>
            <a:ext cx="2309931" cy="6461346"/>
          </a:xfrm>
          <a:custGeom>
            <a:avLst/>
            <a:gdLst/>
            <a:ahLst/>
            <a:cxnLst/>
            <a:rect l="l" t="t" r="r" b="b"/>
            <a:pathLst>
              <a:path w="2309931" h="6461346">
                <a:moveTo>
                  <a:pt x="0" y="0"/>
                </a:moveTo>
                <a:lnTo>
                  <a:pt x="2309931" y="0"/>
                </a:lnTo>
                <a:lnTo>
                  <a:pt x="2309931" y="6461346"/>
                </a:lnTo>
                <a:lnTo>
                  <a:pt x="0" y="6461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60902" y="2330492"/>
            <a:ext cx="2534282" cy="2418288"/>
          </a:xfrm>
          <a:custGeom>
            <a:avLst/>
            <a:gdLst/>
            <a:ahLst/>
            <a:cxnLst/>
            <a:rect l="l" t="t" r="r" b="b"/>
            <a:pathLst>
              <a:path w="2534283" h="2550278">
                <a:moveTo>
                  <a:pt x="0" y="0"/>
                </a:moveTo>
                <a:lnTo>
                  <a:pt x="2534282" y="0"/>
                </a:lnTo>
                <a:lnTo>
                  <a:pt x="2534282" y="2550278"/>
                </a:lnTo>
                <a:lnTo>
                  <a:pt x="0" y="2550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60100" y="1825231"/>
            <a:ext cx="1908004" cy="6636537"/>
          </a:xfrm>
          <a:custGeom>
            <a:avLst/>
            <a:gdLst/>
            <a:ahLst/>
            <a:cxnLst/>
            <a:rect l="l" t="t" r="r" b="b"/>
            <a:pathLst>
              <a:path w="1908004" h="6636537">
                <a:moveTo>
                  <a:pt x="0" y="0"/>
                </a:moveTo>
                <a:lnTo>
                  <a:pt x="1908004" y="0"/>
                </a:lnTo>
                <a:lnTo>
                  <a:pt x="1908004" y="6636538"/>
                </a:lnTo>
                <a:lnTo>
                  <a:pt x="0" y="663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711567" y="5057775"/>
            <a:ext cx="3453620" cy="198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T-H-Elf-CP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Elf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180181024399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10"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$104.00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26864" y="5057775"/>
            <a:ext cx="45695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T-H-Gingerbread-CP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180181024375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11"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$103.44</a:t>
            </a:r>
          </a:p>
        </p:txBody>
      </p:sp>
      <p:sp>
        <p:nvSpPr>
          <p:cNvPr id="7" name="Freeform 7"/>
          <p:cNvSpPr/>
          <p:nvPr/>
        </p:nvSpPr>
        <p:spPr>
          <a:xfrm>
            <a:off x="5573684" y="2330493"/>
            <a:ext cx="2418287" cy="2418287"/>
          </a:xfrm>
          <a:custGeom>
            <a:avLst/>
            <a:gdLst/>
            <a:ahLst/>
            <a:cxnLst/>
            <a:rect l="l" t="t" r="r" b="b"/>
            <a:pathLst>
              <a:path w="2418287" h="2418287">
                <a:moveTo>
                  <a:pt x="0" y="0"/>
                </a:moveTo>
                <a:lnTo>
                  <a:pt x="2418287" y="0"/>
                </a:lnTo>
                <a:lnTo>
                  <a:pt x="2418287" y="2418287"/>
                </a:lnTo>
                <a:lnTo>
                  <a:pt x="0" y="2418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2172B-420C-7A4C-9C45-551ECD5D0FB1}"/>
              </a:ext>
            </a:extLst>
          </p:cNvPr>
          <p:cNvSpPr txBox="1"/>
          <p:nvPr/>
        </p:nvSpPr>
        <p:spPr>
          <a:xfrm>
            <a:off x="5065850" y="7261439"/>
            <a:ext cx="3433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T-H-Gingerbread-Man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Gingerbread 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180181023774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$12.93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14DC5-C289-1CA6-906E-6986F3FA7433}"/>
              </a:ext>
            </a:extLst>
          </p:cNvPr>
          <p:cNvSpPr txBox="1"/>
          <p:nvPr/>
        </p:nvSpPr>
        <p:spPr>
          <a:xfrm>
            <a:off x="9957362" y="7184014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(8) T-H-Elf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Elf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180181023767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$13.00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7632" y="2939442"/>
            <a:ext cx="3324534" cy="6216324"/>
          </a:xfrm>
          <a:custGeom>
            <a:avLst/>
            <a:gdLst/>
            <a:ahLst/>
            <a:cxnLst/>
            <a:rect l="l" t="t" r="r" b="b"/>
            <a:pathLst>
              <a:path w="3462089" h="6154825">
                <a:moveTo>
                  <a:pt x="0" y="0"/>
                </a:moveTo>
                <a:lnTo>
                  <a:pt x="3462089" y="0"/>
                </a:lnTo>
                <a:lnTo>
                  <a:pt x="3462089" y="6154825"/>
                </a:lnTo>
                <a:lnTo>
                  <a:pt x="0" y="6154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98532" y="3057015"/>
            <a:ext cx="2360021" cy="6356958"/>
          </a:xfrm>
          <a:custGeom>
            <a:avLst/>
            <a:gdLst/>
            <a:ahLst/>
            <a:cxnLst/>
            <a:rect l="l" t="t" r="r" b="b"/>
            <a:pathLst>
              <a:path w="2360021" h="6356958">
                <a:moveTo>
                  <a:pt x="0" y="0"/>
                </a:moveTo>
                <a:lnTo>
                  <a:pt x="2360021" y="0"/>
                </a:lnTo>
                <a:lnTo>
                  <a:pt x="2360021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63063" y="985282"/>
            <a:ext cx="2721975" cy="2721975"/>
          </a:xfrm>
          <a:custGeom>
            <a:avLst/>
            <a:gdLst/>
            <a:ahLst/>
            <a:cxnLst/>
            <a:rect l="l" t="t" r="r" b="b"/>
            <a:pathLst>
              <a:path w="2721975" h="2721975">
                <a:moveTo>
                  <a:pt x="0" y="0"/>
                </a:moveTo>
                <a:lnTo>
                  <a:pt x="2721975" y="0"/>
                </a:lnTo>
                <a:lnTo>
                  <a:pt x="2721975" y="2721975"/>
                </a:lnTo>
                <a:lnTo>
                  <a:pt x="0" y="272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669" y="2939442"/>
            <a:ext cx="2201097" cy="6356958"/>
          </a:xfrm>
          <a:custGeom>
            <a:avLst/>
            <a:gdLst/>
            <a:ahLst/>
            <a:cxnLst/>
            <a:rect l="l" t="t" r="r" b="b"/>
            <a:pathLst>
              <a:path w="2201097" h="6356958">
                <a:moveTo>
                  <a:pt x="0" y="0"/>
                </a:moveTo>
                <a:lnTo>
                  <a:pt x="2201096" y="0"/>
                </a:lnTo>
                <a:lnTo>
                  <a:pt x="220109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38960" y="711921"/>
            <a:ext cx="2380251" cy="2380251"/>
          </a:xfrm>
          <a:custGeom>
            <a:avLst/>
            <a:gdLst/>
            <a:ahLst/>
            <a:cxnLst/>
            <a:rect l="l" t="t" r="r" b="b"/>
            <a:pathLst>
              <a:path w="2380251" h="2380251">
                <a:moveTo>
                  <a:pt x="0" y="0"/>
                </a:moveTo>
                <a:lnTo>
                  <a:pt x="2380251" y="0"/>
                </a:lnTo>
                <a:lnTo>
                  <a:pt x="2380251" y="2380251"/>
                </a:lnTo>
                <a:lnTo>
                  <a:pt x="0" y="2380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502962" y="598927"/>
            <a:ext cx="2606241" cy="2606241"/>
          </a:xfrm>
          <a:custGeom>
            <a:avLst/>
            <a:gdLst/>
            <a:ahLst/>
            <a:cxnLst/>
            <a:rect l="l" t="t" r="r" b="b"/>
            <a:pathLst>
              <a:path w="2606241" h="2606241">
                <a:moveTo>
                  <a:pt x="0" y="0"/>
                </a:moveTo>
                <a:lnTo>
                  <a:pt x="2606242" y="0"/>
                </a:lnTo>
                <a:lnTo>
                  <a:pt x="2606242" y="2606242"/>
                </a:lnTo>
                <a:lnTo>
                  <a:pt x="0" y="2606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437381" y="3130387"/>
            <a:ext cx="2781805" cy="6216324"/>
          </a:xfrm>
          <a:custGeom>
            <a:avLst/>
            <a:gdLst/>
            <a:ahLst/>
            <a:cxnLst/>
            <a:rect l="l" t="t" r="r" b="b"/>
            <a:pathLst>
              <a:path w="2781805" h="6216324">
                <a:moveTo>
                  <a:pt x="0" y="0"/>
                </a:moveTo>
                <a:lnTo>
                  <a:pt x="2781805" y="0"/>
                </a:lnTo>
                <a:lnTo>
                  <a:pt x="2781805" y="6216325"/>
                </a:lnTo>
                <a:lnTo>
                  <a:pt x="0" y="6216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119937" y="3518601"/>
            <a:ext cx="3324534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MT-MB-Bat-Frnk-CP-6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Bat &amp; Frankenstein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180181032660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14" D: 10.5"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25130" y="3518601"/>
            <a:ext cx="3585477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MT-MB-Frnk-GrmR-CP-6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Frankenstein &amp;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Grim Reaper - Clip Strip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180181031847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32.5" W: 8" D: 9"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48968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</a:t>
            </a:r>
          </a:p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CLIP STRIPS 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638157" y="985282"/>
            <a:ext cx="2380251" cy="2380251"/>
          </a:xfrm>
          <a:custGeom>
            <a:avLst/>
            <a:gdLst/>
            <a:ahLst/>
            <a:cxnLst/>
            <a:rect l="l" t="t" r="r" b="b"/>
            <a:pathLst>
              <a:path w="2380251" h="2380251">
                <a:moveTo>
                  <a:pt x="0" y="0"/>
                </a:moveTo>
                <a:lnTo>
                  <a:pt x="2380251" y="0"/>
                </a:lnTo>
                <a:lnTo>
                  <a:pt x="2380251" y="2380251"/>
                </a:lnTo>
                <a:lnTo>
                  <a:pt x="0" y="2380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BF292-AD64-CBF5-5FAC-AE1AB251ECB4}"/>
              </a:ext>
            </a:extLst>
          </p:cNvPr>
          <p:cNvSpPr txBox="1"/>
          <p:nvPr/>
        </p:nvSpPr>
        <p:spPr>
          <a:xfrm>
            <a:off x="8851309" y="5726484"/>
            <a:ext cx="3585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sz="1600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-Bat-PR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Mighty Microfiber Ball Med Bat Purple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Item UPC: 180181028144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3E335-AE94-3D1E-64D3-9090E7BF1F65}"/>
              </a:ext>
            </a:extLst>
          </p:cNvPr>
          <p:cNvSpPr txBox="1"/>
          <p:nvPr/>
        </p:nvSpPr>
        <p:spPr>
          <a:xfrm>
            <a:off x="5119682" y="5742800"/>
            <a:ext cx="3289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sz="1600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-Frankenstein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Mighty Microfiber Ball Med Frankenstein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Item UPC: 180181024535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$14.26</a:t>
            </a:r>
            <a:endParaRPr lang="en-US" sz="1600" dirty="0">
              <a:latin typeface="Roboto Bold" panose="020B0604020202020204" charset="0"/>
              <a:ea typeface="Roboto Bold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F8F07-538A-E63C-7ADD-7C858AF798DE}"/>
              </a:ext>
            </a:extLst>
          </p:cNvPr>
          <p:cNvSpPr txBox="1"/>
          <p:nvPr/>
        </p:nvSpPr>
        <p:spPr>
          <a:xfrm>
            <a:off x="8770724" y="7394757"/>
            <a:ext cx="37466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(3) </a:t>
            </a:r>
            <a:r>
              <a:rPr lang="en-US" sz="1600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-Frankenstein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Mighty Microfiber Ball Med Frankenstein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Item UPC: 180181024535</a:t>
            </a:r>
          </a:p>
          <a:p>
            <a:pPr algn="ctr"/>
            <a:r>
              <a:rPr lang="nn-NO" sz="1600" dirty="0">
                <a:latin typeface="Roboto Bold" panose="020B0604020202020204" charset="0"/>
                <a:ea typeface="Roboto Bold" panose="020B0604020202020204" charset="0"/>
              </a:rPr>
              <a:t>$14.26</a:t>
            </a:r>
            <a:endParaRPr lang="en-US" sz="1600" dirty="0">
              <a:latin typeface="Roboto Bold" panose="020B0604020202020204" charset="0"/>
              <a:ea typeface="Roboto Bold" panose="020B0604020202020204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C80E6A-4423-C33B-F53E-32CA246DC4DD}"/>
              </a:ext>
            </a:extLst>
          </p:cNvPr>
          <p:cNvSpPr txBox="1"/>
          <p:nvPr/>
        </p:nvSpPr>
        <p:spPr>
          <a:xfrm>
            <a:off x="5004025" y="7505335"/>
            <a:ext cx="374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sz="1600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-Grim-Reaper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Mighty Microfiber Ball Med Grim Reaper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Item UPC: 180181024528</a:t>
            </a:r>
          </a:p>
          <a:p>
            <a:pPr algn="ctr"/>
            <a:r>
              <a:rPr lang="en-US" sz="1600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1361" y="1475439"/>
            <a:ext cx="2829160" cy="7595061"/>
          </a:xfrm>
          <a:custGeom>
            <a:avLst/>
            <a:gdLst/>
            <a:ahLst/>
            <a:cxnLst/>
            <a:rect l="l" t="t" r="r" b="b"/>
            <a:pathLst>
              <a:path w="2829160" h="7595061">
                <a:moveTo>
                  <a:pt x="0" y="0"/>
                </a:moveTo>
                <a:lnTo>
                  <a:pt x="2829160" y="0"/>
                </a:lnTo>
                <a:lnTo>
                  <a:pt x="2829160" y="7595061"/>
                </a:lnTo>
                <a:lnTo>
                  <a:pt x="0" y="7595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15904" y="1527885"/>
            <a:ext cx="3047518" cy="7595061"/>
          </a:xfrm>
          <a:custGeom>
            <a:avLst/>
            <a:gdLst/>
            <a:ahLst/>
            <a:cxnLst/>
            <a:rect l="l" t="t" r="r" b="b"/>
            <a:pathLst>
              <a:path w="3047518" h="7595061">
                <a:moveTo>
                  <a:pt x="0" y="0"/>
                </a:moveTo>
                <a:lnTo>
                  <a:pt x="3047518" y="0"/>
                </a:lnTo>
                <a:lnTo>
                  <a:pt x="3047518" y="7595061"/>
                </a:lnTo>
                <a:lnTo>
                  <a:pt x="0" y="7595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05360" y="1712711"/>
            <a:ext cx="3067644" cy="3067644"/>
          </a:xfrm>
          <a:custGeom>
            <a:avLst/>
            <a:gdLst/>
            <a:ahLst/>
            <a:cxnLst/>
            <a:rect l="l" t="t" r="r" b="b"/>
            <a:pathLst>
              <a:path w="3067644" h="3067644">
                <a:moveTo>
                  <a:pt x="0" y="0"/>
                </a:moveTo>
                <a:lnTo>
                  <a:pt x="3067644" y="0"/>
                </a:lnTo>
                <a:lnTo>
                  <a:pt x="3067644" y="3067643"/>
                </a:lnTo>
                <a:lnTo>
                  <a:pt x="0" y="3067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53421" y="1712711"/>
            <a:ext cx="2951939" cy="2951939"/>
          </a:xfrm>
          <a:custGeom>
            <a:avLst/>
            <a:gdLst/>
            <a:ahLst/>
            <a:cxnLst/>
            <a:rect l="l" t="t" r="r" b="b"/>
            <a:pathLst>
              <a:path w="2951939" h="2951939">
                <a:moveTo>
                  <a:pt x="0" y="0"/>
                </a:moveTo>
                <a:lnTo>
                  <a:pt x="2951939" y="0"/>
                </a:lnTo>
                <a:lnTo>
                  <a:pt x="2951939" y="2951939"/>
                </a:lnTo>
                <a:lnTo>
                  <a:pt x="0" y="2951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83231" y="4791354"/>
            <a:ext cx="575367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MT-MB-Pum-Skel-CP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Pumpkin Man &amp; Skeleton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180181031694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10"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9465" y="495248"/>
            <a:ext cx="9080198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CLIP STRIPS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11EBA-3ACF-FB13-371B-644332E06DFF}"/>
              </a:ext>
            </a:extLst>
          </p:cNvPr>
          <p:cNvSpPr txBox="1"/>
          <p:nvPr/>
        </p:nvSpPr>
        <p:spPr>
          <a:xfrm>
            <a:off x="7154583" y="6743700"/>
            <a:ext cx="4501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-Pumpkin-Man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Pumpkin 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180181024368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66772-0F88-6AA1-676A-7A30D6562DA5}"/>
              </a:ext>
            </a:extLst>
          </p:cNvPr>
          <p:cNvSpPr txBox="1"/>
          <p:nvPr/>
        </p:nvSpPr>
        <p:spPr>
          <a:xfrm>
            <a:off x="7444070" y="8200293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-Skeleton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Skeleton 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180181024610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61753" y="3106405"/>
            <a:ext cx="1975196" cy="5896108"/>
          </a:xfrm>
          <a:custGeom>
            <a:avLst/>
            <a:gdLst/>
            <a:ahLst/>
            <a:cxnLst/>
            <a:rect l="l" t="t" r="r" b="b"/>
            <a:pathLst>
              <a:path w="1975196" h="5896108">
                <a:moveTo>
                  <a:pt x="0" y="0"/>
                </a:moveTo>
                <a:lnTo>
                  <a:pt x="1975196" y="0"/>
                </a:lnTo>
                <a:lnTo>
                  <a:pt x="1975196" y="5896108"/>
                </a:lnTo>
                <a:lnTo>
                  <a:pt x="0" y="589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80369" y="3118466"/>
            <a:ext cx="2020571" cy="5971676"/>
          </a:xfrm>
          <a:custGeom>
            <a:avLst/>
            <a:gdLst/>
            <a:ahLst/>
            <a:cxnLst/>
            <a:rect l="l" t="t" r="r" b="b"/>
            <a:pathLst>
              <a:path w="2020571" h="5971676">
                <a:moveTo>
                  <a:pt x="0" y="0"/>
                </a:moveTo>
                <a:lnTo>
                  <a:pt x="2020571" y="0"/>
                </a:lnTo>
                <a:lnTo>
                  <a:pt x="2020571" y="5971675"/>
                </a:lnTo>
                <a:lnTo>
                  <a:pt x="0" y="5971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41785" y="3224950"/>
            <a:ext cx="2078416" cy="5959614"/>
          </a:xfrm>
          <a:custGeom>
            <a:avLst/>
            <a:gdLst/>
            <a:ahLst/>
            <a:cxnLst/>
            <a:rect l="l" t="t" r="r" b="b"/>
            <a:pathLst>
              <a:path w="2078416" h="5959614">
                <a:moveTo>
                  <a:pt x="0" y="0"/>
                </a:moveTo>
                <a:lnTo>
                  <a:pt x="2078415" y="0"/>
                </a:lnTo>
                <a:lnTo>
                  <a:pt x="2078415" y="5959614"/>
                </a:lnTo>
                <a:lnTo>
                  <a:pt x="0" y="595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8414" y="3106405"/>
            <a:ext cx="2230062" cy="6151895"/>
          </a:xfrm>
          <a:custGeom>
            <a:avLst/>
            <a:gdLst/>
            <a:ahLst/>
            <a:cxnLst/>
            <a:rect l="l" t="t" r="r" b="b"/>
            <a:pathLst>
              <a:path w="2230062" h="6151895">
                <a:moveTo>
                  <a:pt x="0" y="0"/>
                </a:moveTo>
                <a:lnTo>
                  <a:pt x="2230062" y="0"/>
                </a:lnTo>
                <a:lnTo>
                  <a:pt x="2230062" y="6151895"/>
                </a:lnTo>
                <a:lnTo>
                  <a:pt x="0" y="6151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3051051" y="1307862"/>
            <a:ext cx="2218947" cy="2218947"/>
          </a:xfrm>
          <a:custGeom>
            <a:avLst/>
            <a:gdLst/>
            <a:ahLst/>
            <a:cxnLst/>
            <a:rect l="l" t="t" r="r" b="b"/>
            <a:pathLst>
              <a:path w="2218947" h="2218947">
                <a:moveTo>
                  <a:pt x="0" y="0"/>
                </a:moveTo>
                <a:lnTo>
                  <a:pt x="2218947" y="0"/>
                </a:lnTo>
                <a:lnTo>
                  <a:pt x="2218947" y="2218947"/>
                </a:lnTo>
                <a:lnTo>
                  <a:pt x="0" y="22189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6632" y="1034228"/>
            <a:ext cx="2276935" cy="2276935"/>
          </a:xfrm>
          <a:custGeom>
            <a:avLst/>
            <a:gdLst/>
            <a:ahLst/>
            <a:cxnLst/>
            <a:rect l="l" t="t" r="r" b="b"/>
            <a:pathLst>
              <a:path w="2276935" h="2276935">
                <a:moveTo>
                  <a:pt x="0" y="0"/>
                </a:moveTo>
                <a:lnTo>
                  <a:pt x="2276936" y="0"/>
                </a:lnTo>
                <a:lnTo>
                  <a:pt x="2276936" y="2276936"/>
                </a:lnTo>
                <a:lnTo>
                  <a:pt x="0" y="2276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76086" y="1374751"/>
            <a:ext cx="2146530" cy="2146530"/>
          </a:xfrm>
          <a:custGeom>
            <a:avLst/>
            <a:gdLst/>
            <a:ahLst/>
            <a:cxnLst/>
            <a:rect l="l" t="t" r="r" b="b"/>
            <a:pathLst>
              <a:path w="2146530" h="2146530">
                <a:moveTo>
                  <a:pt x="0" y="0"/>
                </a:moveTo>
                <a:lnTo>
                  <a:pt x="2146530" y="0"/>
                </a:lnTo>
                <a:lnTo>
                  <a:pt x="2146530" y="2146530"/>
                </a:lnTo>
                <a:lnTo>
                  <a:pt x="0" y="2146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80369" y="1338543"/>
            <a:ext cx="2337291" cy="2337291"/>
          </a:xfrm>
          <a:custGeom>
            <a:avLst/>
            <a:gdLst/>
            <a:ahLst/>
            <a:cxnLst/>
            <a:rect l="l" t="t" r="r" b="b"/>
            <a:pathLst>
              <a:path w="2337291" h="2337291">
                <a:moveTo>
                  <a:pt x="0" y="0"/>
                </a:moveTo>
                <a:lnTo>
                  <a:pt x="2337291" y="0"/>
                </a:lnTo>
                <a:lnTo>
                  <a:pt x="2337291" y="2337291"/>
                </a:lnTo>
                <a:lnTo>
                  <a:pt x="0" y="2337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061081" y="3224950"/>
            <a:ext cx="3270937" cy="2262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MT-MB-Snw-PenBK-CP-6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Snowman &amp;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Penguin Black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180181031854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8" D: 8"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$85.29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18380" y="3204508"/>
            <a:ext cx="4925982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MT-MBM-GBM-Pen-BK-CP-6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Gingerbread Man Hat &amp; Penguin BK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180181033063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9"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48968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STRIPS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48A4A1-C29E-49B6-59C4-E29C224C205E}"/>
              </a:ext>
            </a:extLst>
          </p:cNvPr>
          <p:cNvSpPr txBox="1"/>
          <p:nvPr/>
        </p:nvSpPr>
        <p:spPr>
          <a:xfrm>
            <a:off x="5688802" y="5495156"/>
            <a:ext cx="33575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-GBM-Hat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Gingerbread Man 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180181030826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CDB0C-B962-CEAD-03FD-86C169D92853}"/>
              </a:ext>
            </a:extLst>
          </p:cNvPr>
          <p:cNvSpPr txBox="1"/>
          <p:nvPr/>
        </p:nvSpPr>
        <p:spPr>
          <a:xfrm>
            <a:off x="5383510" y="7324140"/>
            <a:ext cx="3791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-Penguin-BK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Penguin Black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180181028151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6760D-C573-2554-79CC-82A089018E67}"/>
              </a:ext>
            </a:extLst>
          </p:cNvPr>
          <p:cNvSpPr txBox="1"/>
          <p:nvPr/>
        </p:nvSpPr>
        <p:spPr>
          <a:xfrm>
            <a:off x="9995831" y="7307460"/>
            <a:ext cx="360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-Penguin-BK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Penguin Black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180181028151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F73399-534C-0C91-6410-2DBAC4185A0E}"/>
              </a:ext>
            </a:extLst>
          </p:cNvPr>
          <p:cNvSpPr txBox="1"/>
          <p:nvPr/>
        </p:nvSpPr>
        <p:spPr>
          <a:xfrm>
            <a:off x="10262481" y="5499510"/>
            <a:ext cx="30695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180181028168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$14.17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54989" y="2950958"/>
            <a:ext cx="2360021" cy="6356958"/>
          </a:xfrm>
          <a:custGeom>
            <a:avLst/>
            <a:gdLst/>
            <a:ahLst/>
            <a:cxnLst/>
            <a:rect l="l" t="t" r="r" b="b"/>
            <a:pathLst>
              <a:path w="2360021" h="6356958">
                <a:moveTo>
                  <a:pt x="0" y="0"/>
                </a:moveTo>
                <a:lnTo>
                  <a:pt x="2360021" y="0"/>
                </a:lnTo>
                <a:lnTo>
                  <a:pt x="23600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44279" y="2950958"/>
            <a:ext cx="2209043" cy="6356958"/>
          </a:xfrm>
          <a:custGeom>
            <a:avLst/>
            <a:gdLst/>
            <a:ahLst/>
            <a:cxnLst/>
            <a:rect l="l" t="t" r="r" b="b"/>
            <a:pathLst>
              <a:path w="2209043" h="6356958">
                <a:moveTo>
                  <a:pt x="0" y="0"/>
                </a:moveTo>
                <a:lnTo>
                  <a:pt x="2209043" y="0"/>
                </a:lnTo>
                <a:lnTo>
                  <a:pt x="220904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21913" y="3021900"/>
            <a:ext cx="4008346" cy="2262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MT-MBM-Rndr-Gngbrd-CP-6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Reindeer &amp;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Gingerbread Man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180181032400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10.5"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 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228804" y="2951677"/>
            <a:ext cx="2216989" cy="6356958"/>
          </a:xfrm>
          <a:custGeom>
            <a:avLst/>
            <a:gdLst/>
            <a:ahLst/>
            <a:cxnLst/>
            <a:rect l="l" t="t" r="r" b="b"/>
            <a:pathLst>
              <a:path w="2216989" h="6356958">
                <a:moveTo>
                  <a:pt x="0" y="0"/>
                </a:moveTo>
                <a:lnTo>
                  <a:pt x="2216989" y="0"/>
                </a:lnTo>
                <a:lnTo>
                  <a:pt x="221698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18848" y="3021900"/>
            <a:ext cx="2304397" cy="6356958"/>
          </a:xfrm>
          <a:custGeom>
            <a:avLst/>
            <a:gdLst/>
            <a:ahLst/>
            <a:cxnLst/>
            <a:rect l="l" t="t" r="r" b="b"/>
            <a:pathLst>
              <a:path w="2304397" h="6356958">
                <a:moveTo>
                  <a:pt x="0" y="0"/>
                </a:moveTo>
                <a:lnTo>
                  <a:pt x="2304397" y="0"/>
                </a:lnTo>
                <a:lnTo>
                  <a:pt x="23043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3289801" y="444015"/>
            <a:ext cx="2506942" cy="2506942"/>
          </a:xfrm>
          <a:custGeom>
            <a:avLst/>
            <a:gdLst/>
            <a:ahLst/>
            <a:cxnLst/>
            <a:rect l="l" t="t" r="r" b="b"/>
            <a:pathLst>
              <a:path w="2506942" h="2506942">
                <a:moveTo>
                  <a:pt x="0" y="0"/>
                </a:moveTo>
                <a:lnTo>
                  <a:pt x="2506942" y="0"/>
                </a:lnTo>
                <a:lnTo>
                  <a:pt x="2506942" y="2506943"/>
                </a:lnTo>
                <a:lnTo>
                  <a:pt x="0" y="2506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44279" y="695023"/>
            <a:ext cx="2415021" cy="2415021"/>
          </a:xfrm>
          <a:custGeom>
            <a:avLst/>
            <a:gdLst/>
            <a:ahLst/>
            <a:cxnLst/>
            <a:rect l="l" t="t" r="r" b="b"/>
            <a:pathLst>
              <a:path w="2415021" h="2415021">
                <a:moveTo>
                  <a:pt x="0" y="0"/>
                </a:moveTo>
                <a:lnTo>
                  <a:pt x="2415021" y="0"/>
                </a:lnTo>
                <a:lnTo>
                  <a:pt x="2415021" y="2415021"/>
                </a:lnTo>
                <a:lnTo>
                  <a:pt x="0" y="241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2677" y="514958"/>
            <a:ext cx="2435999" cy="2435999"/>
          </a:xfrm>
          <a:custGeom>
            <a:avLst/>
            <a:gdLst/>
            <a:ahLst/>
            <a:cxnLst/>
            <a:rect l="l" t="t" r="r" b="b"/>
            <a:pathLst>
              <a:path w="2435999" h="2435999">
                <a:moveTo>
                  <a:pt x="0" y="0"/>
                </a:moveTo>
                <a:lnTo>
                  <a:pt x="2436000" y="0"/>
                </a:lnTo>
                <a:lnTo>
                  <a:pt x="2436000" y="2436000"/>
                </a:lnTo>
                <a:lnTo>
                  <a:pt x="0" y="243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656611" y="514958"/>
            <a:ext cx="2582690" cy="2582690"/>
          </a:xfrm>
          <a:custGeom>
            <a:avLst/>
            <a:gdLst/>
            <a:ahLst/>
            <a:cxnLst/>
            <a:rect l="l" t="t" r="r" b="b"/>
            <a:pathLst>
              <a:path w="2582690" h="2582690">
                <a:moveTo>
                  <a:pt x="0" y="0"/>
                </a:moveTo>
                <a:lnTo>
                  <a:pt x="2582690" y="0"/>
                </a:lnTo>
                <a:lnTo>
                  <a:pt x="2582690" y="2582690"/>
                </a:lnTo>
                <a:lnTo>
                  <a:pt x="0" y="2582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595447" y="2950957"/>
            <a:ext cx="3264565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Rndr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-San-CP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Reindeer &amp; Santa - Clip Strip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180181031687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8: D: 10"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66754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STRIPS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EC673-2F99-89B9-5AC5-046848269FB6}"/>
              </a:ext>
            </a:extLst>
          </p:cNvPr>
          <p:cNvSpPr txBox="1"/>
          <p:nvPr/>
        </p:nvSpPr>
        <p:spPr>
          <a:xfrm>
            <a:off x="5737999" y="5215084"/>
            <a:ext cx="3045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-Reindeer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Reindeer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180181024450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9EB00-9388-367A-6504-969007342ED1}"/>
              </a:ext>
            </a:extLst>
          </p:cNvPr>
          <p:cNvSpPr txBox="1"/>
          <p:nvPr/>
        </p:nvSpPr>
        <p:spPr>
          <a:xfrm>
            <a:off x="9504945" y="5215084"/>
            <a:ext cx="3011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-Reindeer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Reindeer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180181024450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1DD8A-6AE0-9956-0728-0F181F9CC7B7}"/>
              </a:ext>
            </a:extLst>
          </p:cNvPr>
          <p:cNvSpPr txBox="1"/>
          <p:nvPr/>
        </p:nvSpPr>
        <p:spPr>
          <a:xfrm>
            <a:off x="5402262" y="7017547"/>
            <a:ext cx="3663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180181024351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35A04-FBEB-7286-9D91-E9B7C03EC2E6}"/>
              </a:ext>
            </a:extLst>
          </p:cNvPr>
          <p:cNvSpPr txBox="1"/>
          <p:nvPr/>
        </p:nvSpPr>
        <p:spPr>
          <a:xfrm>
            <a:off x="9512841" y="7017547"/>
            <a:ext cx="30361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-GBM-Hat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Gingerbread Man 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180181030826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0852" y="1542008"/>
            <a:ext cx="2869313" cy="7320298"/>
          </a:xfrm>
          <a:custGeom>
            <a:avLst/>
            <a:gdLst/>
            <a:ahLst/>
            <a:cxnLst/>
            <a:rect l="l" t="t" r="r" b="b"/>
            <a:pathLst>
              <a:path w="2869313" h="7320298">
                <a:moveTo>
                  <a:pt x="0" y="0"/>
                </a:moveTo>
                <a:lnTo>
                  <a:pt x="2869313" y="0"/>
                </a:lnTo>
                <a:lnTo>
                  <a:pt x="2869313" y="7320298"/>
                </a:lnTo>
                <a:lnTo>
                  <a:pt x="0" y="7320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86" t="-4863" r="-59558" b="-5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76634" y="1542008"/>
            <a:ext cx="3502182" cy="7202983"/>
          </a:xfrm>
          <a:custGeom>
            <a:avLst/>
            <a:gdLst/>
            <a:ahLst/>
            <a:cxnLst/>
            <a:rect l="l" t="t" r="r" b="b"/>
            <a:pathLst>
              <a:path w="3502182" h="7202983">
                <a:moveTo>
                  <a:pt x="0" y="0"/>
                </a:moveTo>
                <a:lnTo>
                  <a:pt x="3502182" y="0"/>
                </a:lnTo>
                <a:lnTo>
                  <a:pt x="3502182" y="7202984"/>
                </a:lnTo>
                <a:lnTo>
                  <a:pt x="0" y="72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03" t="-2025" r="-32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85357" y="1837421"/>
            <a:ext cx="2551370" cy="2551370"/>
          </a:xfrm>
          <a:custGeom>
            <a:avLst/>
            <a:gdLst/>
            <a:ahLst/>
            <a:cxnLst/>
            <a:rect l="l" t="t" r="r" b="b"/>
            <a:pathLst>
              <a:path w="2551370" h="2551370">
                <a:moveTo>
                  <a:pt x="0" y="0"/>
                </a:moveTo>
                <a:lnTo>
                  <a:pt x="2551371" y="0"/>
                </a:lnTo>
                <a:lnTo>
                  <a:pt x="2551371" y="2551370"/>
                </a:lnTo>
                <a:lnTo>
                  <a:pt x="0" y="2551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05194" y="495248"/>
            <a:ext cx="1231725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CLIP STRIPS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79099" y="4386634"/>
            <a:ext cx="6951471" cy="225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 dirty="0"/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MT-MBM-Snw-Gngbrd-CP-6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Snowman &amp; Gingerbread Man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180181032677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H: 33" x W: 9" x D: 9"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$85.29</a:t>
            </a:r>
          </a:p>
          <a:p>
            <a:pPr algn="ctr">
              <a:lnSpc>
                <a:spcPts val="2380"/>
              </a:lnSpc>
            </a:pPr>
            <a:endParaRPr lang="en-US" sz="17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78816" y="1670603"/>
            <a:ext cx="2885006" cy="2885006"/>
          </a:xfrm>
          <a:custGeom>
            <a:avLst/>
            <a:gdLst/>
            <a:ahLst/>
            <a:cxnLst/>
            <a:rect l="l" t="t" r="r" b="b"/>
            <a:pathLst>
              <a:path w="2885006" h="2885006">
                <a:moveTo>
                  <a:pt x="0" y="0"/>
                </a:moveTo>
                <a:lnTo>
                  <a:pt x="2885005" y="0"/>
                </a:lnTo>
                <a:lnTo>
                  <a:pt x="2885005" y="2885006"/>
                </a:lnTo>
                <a:lnTo>
                  <a:pt x="0" y="28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5CD8D-39C6-27E3-2909-8489E6EBCA05}"/>
              </a:ext>
            </a:extLst>
          </p:cNvPr>
          <p:cNvSpPr txBox="1"/>
          <p:nvPr/>
        </p:nvSpPr>
        <p:spPr>
          <a:xfrm>
            <a:off x="7309241" y="6661571"/>
            <a:ext cx="40911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180181028168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$14.17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A272B-275D-3361-897B-5874A26CFA5C}"/>
              </a:ext>
            </a:extLst>
          </p:cNvPr>
          <p:cNvSpPr txBox="1"/>
          <p:nvPr/>
        </p:nvSpPr>
        <p:spPr>
          <a:xfrm>
            <a:off x="6712924" y="8009037"/>
            <a:ext cx="52838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MT-</a:t>
            </a:r>
            <a:r>
              <a:rPr lang="en-US" dirty="0" err="1">
                <a:latin typeface="Roboto Bold" panose="020B0604020202020204" charset="0"/>
                <a:ea typeface="Roboto Bold" panose="020B0604020202020204" charset="0"/>
              </a:rPr>
              <a:t>MicroBM</a:t>
            </a:r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-GBM-Hat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Microfiber Ball Med Gingerbread Man Hat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180181030826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$14.26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7835" y="1158292"/>
            <a:ext cx="3854694" cy="8503636"/>
          </a:xfrm>
          <a:custGeom>
            <a:avLst/>
            <a:gdLst/>
            <a:ahLst/>
            <a:cxnLst/>
            <a:rect l="l" t="t" r="r" b="b"/>
            <a:pathLst>
              <a:path w="3854694" h="8503636">
                <a:moveTo>
                  <a:pt x="0" y="0"/>
                </a:moveTo>
                <a:lnTo>
                  <a:pt x="3854694" y="0"/>
                </a:lnTo>
                <a:lnTo>
                  <a:pt x="3854694" y="8503636"/>
                </a:lnTo>
                <a:lnTo>
                  <a:pt x="0" y="850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89" t="-9198" r="-151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56106" y="1158292"/>
            <a:ext cx="3773451" cy="8245828"/>
          </a:xfrm>
          <a:custGeom>
            <a:avLst/>
            <a:gdLst/>
            <a:ahLst/>
            <a:cxnLst/>
            <a:rect l="l" t="t" r="r" b="b"/>
            <a:pathLst>
              <a:path w="3773451" h="8245828">
                <a:moveTo>
                  <a:pt x="0" y="0"/>
                </a:moveTo>
                <a:lnTo>
                  <a:pt x="3773451" y="0"/>
                </a:lnTo>
                <a:lnTo>
                  <a:pt x="3773451" y="8245828"/>
                </a:lnTo>
                <a:lnTo>
                  <a:pt x="0" y="8245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80" t="-10991" r="-23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57965" y="2228564"/>
            <a:ext cx="2776525" cy="2776525"/>
          </a:xfrm>
          <a:custGeom>
            <a:avLst/>
            <a:gdLst/>
            <a:ahLst/>
            <a:cxnLst/>
            <a:rect l="l" t="t" r="r" b="b"/>
            <a:pathLst>
              <a:path w="2776525" h="2776525">
                <a:moveTo>
                  <a:pt x="0" y="0"/>
                </a:moveTo>
                <a:lnTo>
                  <a:pt x="2776525" y="0"/>
                </a:lnTo>
                <a:lnTo>
                  <a:pt x="2776525" y="2776525"/>
                </a:lnTo>
                <a:lnTo>
                  <a:pt x="0" y="2776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33105" y="2228564"/>
            <a:ext cx="2753857" cy="2697388"/>
          </a:xfrm>
          <a:custGeom>
            <a:avLst/>
            <a:gdLst/>
            <a:ahLst/>
            <a:cxnLst/>
            <a:rect l="l" t="t" r="r" b="b"/>
            <a:pathLst>
              <a:path w="2753857" h="2697388">
                <a:moveTo>
                  <a:pt x="0" y="0"/>
                </a:moveTo>
                <a:lnTo>
                  <a:pt x="2753857" y="0"/>
                </a:lnTo>
                <a:lnTo>
                  <a:pt x="2753857" y="2697388"/>
                </a:lnTo>
                <a:lnTo>
                  <a:pt x="0" y="269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9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9396782" y="4919364"/>
            <a:ext cx="3793032" cy="198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T-H-JR-R-ER-CP-8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Egg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180181033735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 W: 7"  D: 5.5"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05747" y="4919364"/>
            <a:ext cx="4433043" cy="198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T-H-M-R-ER-CP-8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Egg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180181033742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398" y="643942"/>
            <a:ext cx="77127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8BB84-4591-6F85-7F0C-5D9F8665074A}"/>
              </a:ext>
            </a:extLst>
          </p:cNvPr>
          <p:cNvSpPr txBox="1"/>
          <p:nvPr/>
        </p:nvSpPr>
        <p:spPr>
          <a:xfrm>
            <a:off x="4890063" y="6914266"/>
            <a:ext cx="3464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T-H-M-R-ER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Medium Ring Egg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180181033490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$9.64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0B5F5A-87A7-E32A-D958-07414F0237FF}"/>
              </a:ext>
            </a:extLst>
          </p:cNvPr>
          <p:cNvSpPr txBox="1"/>
          <p:nvPr/>
        </p:nvSpPr>
        <p:spPr>
          <a:xfrm>
            <a:off x="9850435" y="6914385"/>
            <a:ext cx="288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(8) T-H-JR-R-ER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Egg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UPC: 180181033452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$6.98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82451" y="2249905"/>
            <a:ext cx="2960805" cy="2895600"/>
          </a:xfrm>
          <a:custGeom>
            <a:avLst/>
            <a:gdLst/>
            <a:ahLst/>
            <a:cxnLst/>
            <a:rect l="l" t="t" r="r" b="b"/>
            <a:pathLst>
              <a:path w="3102631" h="3102631">
                <a:moveTo>
                  <a:pt x="0" y="0"/>
                </a:moveTo>
                <a:lnTo>
                  <a:pt x="3102631" y="0"/>
                </a:lnTo>
                <a:lnTo>
                  <a:pt x="3102631" y="3102631"/>
                </a:lnTo>
                <a:lnTo>
                  <a:pt x="0" y="3102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99272" y="1467203"/>
            <a:ext cx="3062589" cy="7960366"/>
          </a:xfrm>
          <a:custGeom>
            <a:avLst/>
            <a:gdLst/>
            <a:ahLst/>
            <a:cxnLst/>
            <a:rect l="l" t="t" r="r" b="b"/>
            <a:pathLst>
              <a:path w="3282851" h="8417566">
                <a:moveTo>
                  <a:pt x="0" y="0"/>
                </a:moveTo>
                <a:lnTo>
                  <a:pt x="3282851" y="0"/>
                </a:lnTo>
                <a:lnTo>
                  <a:pt x="3282851" y="8417566"/>
                </a:lnTo>
                <a:lnTo>
                  <a:pt x="0" y="84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92825" y="193814"/>
            <a:ext cx="3416153" cy="9170880"/>
          </a:xfrm>
          <a:custGeom>
            <a:avLst/>
            <a:gdLst/>
            <a:ahLst/>
            <a:cxnLst/>
            <a:rect l="l" t="t" r="r" b="b"/>
            <a:pathLst>
              <a:path w="3416153" h="9170880">
                <a:moveTo>
                  <a:pt x="0" y="0"/>
                </a:moveTo>
                <a:lnTo>
                  <a:pt x="3416153" y="0"/>
                </a:lnTo>
                <a:lnTo>
                  <a:pt x="3416153" y="9170881"/>
                </a:lnTo>
                <a:lnTo>
                  <a:pt x="0" y="9170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36641" y="2405114"/>
            <a:ext cx="2374140" cy="2374140"/>
          </a:xfrm>
          <a:custGeom>
            <a:avLst/>
            <a:gdLst/>
            <a:ahLst/>
            <a:cxnLst/>
            <a:rect l="l" t="t" r="r" b="b"/>
            <a:pathLst>
              <a:path w="2374140" h="2374140">
                <a:moveTo>
                  <a:pt x="0" y="0"/>
                </a:moveTo>
                <a:lnTo>
                  <a:pt x="2374140" y="0"/>
                </a:lnTo>
                <a:lnTo>
                  <a:pt x="2374140" y="2374141"/>
                </a:lnTo>
                <a:lnTo>
                  <a:pt x="0" y="2374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462344" y="4970759"/>
            <a:ext cx="480102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T-H-M-R-LV-CP-8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Leaves - Clip Strip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180181033704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H: 33.5" W: 9" D: 7"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3600" y="4970759"/>
            <a:ext cx="418930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T-H-JR-R-LV-CP-8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Leaves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180181033698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W:7" D: 5.5"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1850" y="695629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A4375-EE4C-CFF8-1F7D-2B97F13FCA08}"/>
              </a:ext>
            </a:extLst>
          </p:cNvPr>
          <p:cNvSpPr txBox="1"/>
          <p:nvPr/>
        </p:nvSpPr>
        <p:spPr>
          <a:xfrm>
            <a:off x="4959928" y="7048500"/>
            <a:ext cx="38058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(8) T-H-M-R-LV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Medium Ring Leaves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180181033469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$9.64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3F39F-0793-10B5-0F8C-E633EC2B5175}"/>
              </a:ext>
            </a:extLst>
          </p:cNvPr>
          <p:cNvSpPr txBox="1"/>
          <p:nvPr/>
        </p:nvSpPr>
        <p:spPr>
          <a:xfrm>
            <a:off x="10262723" y="7043604"/>
            <a:ext cx="3171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(8) T-H-JR-R-LV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Leaves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UPC: 180181033421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$6.98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3762" y="2204327"/>
            <a:ext cx="2744158" cy="2744158"/>
          </a:xfrm>
          <a:custGeom>
            <a:avLst/>
            <a:gdLst/>
            <a:ahLst/>
            <a:cxnLst/>
            <a:rect l="l" t="t" r="r" b="b"/>
            <a:pathLst>
              <a:path w="2744158" h="2744158">
                <a:moveTo>
                  <a:pt x="0" y="0"/>
                </a:moveTo>
                <a:lnTo>
                  <a:pt x="2744158" y="0"/>
                </a:lnTo>
                <a:lnTo>
                  <a:pt x="2744158" y="2744158"/>
                </a:lnTo>
                <a:lnTo>
                  <a:pt x="0" y="274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342065" y="1167869"/>
            <a:ext cx="2751813" cy="8467118"/>
          </a:xfrm>
          <a:custGeom>
            <a:avLst/>
            <a:gdLst/>
            <a:ahLst/>
            <a:cxnLst/>
            <a:rect l="l" t="t" r="r" b="b"/>
            <a:pathLst>
              <a:path w="2751813" h="8467118">
                <a:moveTo>
                  <a:pt x="0" y="0"/>
                </a:moveTo>
                <a:lnTo>
                  <a:pt x="2751813" y="0"/>
                </a:lnTo>
                <a:lnTo>
                  <a:pt x="2751813" y="8467118"/>
                </a:lnTo>
                <a:lnTo>
                  <a:pt x="0" y="8467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10326" y="2399342"/>
            <a:ext cx="2612810" cy="2612810"/>
          </a:xfrm>
          <a:custGeom>
            <a:avLst/>
            <a:gdLst/>
            <a:ahLst/>
            <a:cxnLst/>
            <a:rect l="l" t="t" r="r" b="b"/>
            <a:pathLst>
              <a:path w="2612810" h="2612810">
                <a:moveTo>
                  <a:pt x="0" y="0"/>
                </a:moveTo>
                <a:lnTo>
                  <a:pt x="2612810" y="0"/>
                </a:lnTo>
                <a:lnTo>
                  <a:pt x="2612810" y="2612810"/>
                </a:lnTo>
                <a:lnTo>
                  <a:pt x="0" y="2612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539790" y="4926427"/>
            <a:ext cx="444453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T-H-JR-R-SW-CP-8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Snowman - Clip Strip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180181033674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 7: D: 5.5"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</p:txBody>
      </p:sp>
      <p:sp>
        <p:nvSpPr>
          <p:cNvPr id="6" name="Freeform 6"/>
          <p:cNvSpPr/>
          <p:nvPr/>
        </p:nvSpPr>
        <p:spPr>
          <a:xfrm>
            <a:off x="13642719" y="949603"/>
            <a:ext cx="3052212" cy="7953648"/>
          </a:xfrm>
          <a:custGeom>
            <a:avLst/>
            <a:gdLst/>
            <a:ahLst/>
            <a:cxnLst/>
            <a:rect l="l" t="t" r="r" b="b"/>
            <a:pathLst>
              <a:path w="3052212" h="7953648">
                <a:moveTo>
                  <a:pt x="0" y="0"/>
                </a:moveTo>
                <a:lnTo>
                  <a:pt x="3052213" y="0"/>
                </a:lnTo>
                <a:lnTo>
                  <a:pt x="3052213" y="7953648"/>
                </a:lnTo>
                <a:lnTo>
                  <a:pt x="0" y="7953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967781" y="4926427"/>
            <a:ext cx="523611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T-H-M-R-SW-CP-8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Snowman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180181033681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CA2A7-2D05-6AEF-8773-384DA2F6E661}"/>
              </a:ext>
            </a:extLst>
          </p:cNvPr>
          <p:cNvSpPr txBox="1"/>
          <p:nvPr/>
        </p:nvSpPr>
        <p:spPr>
          <a:xfrm>
            <a:off x="4537041" y="6911374"/>
            <a:ext cx="4097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(8) T-H-M-R-SW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Medium Ring 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180181033483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$9.64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CCB31-9095-210D-2E20-BCF90638EDD2}"/>
              </a:ext>
            </a:extLst>
          </p:cNvPr>
          <p:cNvSpPr txBox="1"/>
          <p:nvPr/>
        </p:nvSpPr>
        <p:spPr>
          <a:xfrm>
            <a:off x="10030655" y="6911373"/>
            <a:ext cx="3462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(8) T-H-JR-R-SW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Jr Ring Snowman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180181033445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$6.98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7354" y="1065782"/>
            <a:ext cx="2736971" cy="8357162"/>
          </a:xfrm>
          <a:custGeom>
            <a:avLst/>
            <a:gdLst/>
            <a:ahLst/>
            <a:cxnLst/>
            <a:rect l="l" t="t" r="r" b="b"/>
            <a:pathLst>
              <a:path w="2736971" h="8357162">
                <a:moveTo>
                  <a:pt x="0" y="0"/>
                </a:moveTo>
                <a:lnTo>
                  <a:pt x="2736970" y="0"/>
                </a:lnTo>
                <a:lnTo>
                  <a:pt x="2736970" y="8357162"/>
                </a:lnTo>
                <a:lnTo>
                  <a:pt x="0" y="835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41080" y="2925472"/>
            <a:ext cx="2354103" cy="2354103"/>
          </a:xfrm>
          <a:custGeom>
            <a:avLst/>
            <a:gdLst/>
            <a:ahLst/>
            <a:cxnLst/>
            <a:rect l="l" t="t" r="r" b="b"/>
            <a:pathLst>
              <a:path w="2354103" h="2354103">
                <a:moveTo>
                  <a:pt x="0" y="0"/>
                </a:moveTo>
                <a:lnTo>
                  <a:pt x="2354103" y="0"/>
                </a:lnTo>
                <a:lnTo>
                  <a:pt x="2354103" y="2354103"/>
                </a:lnTo>
                <a:lnTo>
                  <a:pt x="0" y="2354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19033" y="1065782"/>
            <a:ext cx="2769195" cy="8085240"/>
          </a:xfrm>
          <a:custGeom>
            <a:avLst/>
            <a:gdLst/>
            <a:ahLst/>
            <a:cxnLst/>
            <a:rect l="l" t="t" r="r" b="b"/>
            <a:pathLst>
              <a:path w="2769195" h="8085240">
                <a:moveTo>
                  <a:pt x="0" y="0"/>
                </a:moveTo>
                <a:lnTo>
                  <a:pt x="2769195" y="0"/>
                </a:lnTo>
                <a:lnTo>
                  <a:pt x="2769195" y="8085239"/>
                </a:lnTo>
                <a:lnTo>
                  <a:pt x="0" y="808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74861" y="2460513"/>
            <a:ext cx="3284021" cy="3284021"/>
          </a:xfrm>
          <a:custGeom>
            <a:avLst/>
            <a:gdLst/>
            <a:ahLst/>
            <a:cxnLst/>
            <a:rect l="l" t="t" r="r" b="b"/>
            <a:pathLst>
              <a:path w="3284021" h="3284021">
                <a:moveTo>
                  <a:pt x="0" y="0"/>
                </a:moveTo>
                <a:lnTo>
                  <a:pt x="3284021" y="0"/>
                </a:lnTo>
                <a:lnTo>
                  <a:pt x="3284021" y="3284021"/>
                </a:lnTo>
                <a:lnTo>
                  <a:pt x="0" y="3284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449212" y="5427401"/>
            <a:ext cx="386132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T-JR-R-WR-CP-8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Ring Wreath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180181033094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W:7" D: 5.5"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94953" y="5427401"/>
            <a:ext cx="4643838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T-M-R-WR-CP-8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Medium Ring Wreath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180181033179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F3049-FE40-588D-1215-B8B581DE390F}"/>
              </a:ext>
            </a:extLst>
          </p:cNvPr>
          <p:cNvSpPr txBox="1"/>
          <p:nvPr/>
        </p:nvSpPr>
        <p:spPr>
          <a:xfrm>
            <a:off x="5029925" y="7609453"/>
            <a:ext cx="29738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T-M-R-WR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Medium Ring Wreath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180181033025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$9.64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35D85-AE5C-F25F-7B28-A0AC6C6E8052}"/>
              </a:ext>
            </a:extLst>
          </p:cNvPr>
          <p:cNvSpPr txBox="1"/>
          <p:nvPr/>
        </p:nvSpPr>
        <p:spPr>
          <a:xfrm>
            <a:off x="10013005" y="7609452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 panose="020B0604020202020204" charset="0"/>
                <a:ea typeface="Roboto Bold" panose="020B0604020202020204" charset="0"/>
                <a:cs typeface="Roboto Bold"/>
                <a:sym typeface="Roboto Bold"/>
              </a:rPr>
              <a:t>(8) T-JR-R-WR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Jr Ring Wreath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180181033018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$6.98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13851" y="2157402"/>
            <a:ext cx="2438767" cy="6658750"/>
          </a:xfrm>
          <a:custGeom>
            <a:avLst/>
            <a:gdLst/>
            <a:ahLst/>
            <a:cxnLst/>
            <a:rect l="l" t="t" r="r" b="b"/>
            <a:pathLst>
              <a:path w="2438767" h="6658750">
                <a:moveTo>
                  <a:pt x="0" y="0"/>
                </a:moveTo>
                <a:lnTo>
                  <a:pt x="2438767" y="0"/>
                </a:lnTo>
                <a:lnTo>
                  <a:pt x="2438767" y="6658750"/>
                </a:lnTo>
                <a:lnTo>
                  <a:pt x="0" y="66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91394" y="2314089"/>
            <a:ext cx="2438273" cy="6502063"/>
          </a:xfrm>
          <a:custGeom>
            <a:avLst/>
            <a:gdLst/>
            <a:ahLst/>
            <a:cxnLst/>
            <a:rect l="l" t="t" r="r" b="b"/>
            <a:pathLst>
              <a:path w="2438273" h="6502063">
                <a:moveTo>
                  <a:pt x="0" y="0"/>
                </a:moveTo>
                <a:lnTo>
                  <a:pt x="2438274" y="0"/>
                </a:lnTo>
                <a:lnTo>
                  <a:pt x="2438274" y="6502063"/>
                </a:lnTo>
                <a:lnTo>
                  <a:pt x="0" y="6502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48052" y="1760802"/>
            <a:ext cx="2986098" cy="2986098"/>
          </a:xfrm>
          <a:custGeom>
            <a:avLst/>
            <a:gdLst/>
            <a:ahLst/>
            <a:cxnLst/>
            <a:rect l="l" t="t" r="r" b="b"/>
            <a:pathLst>
              <a:path w="2986098" h="2986098">
                <a:moveTo>
                  <a:pt x="0" y="0"/>
                </a:moveTo>
                <a:lnTo>
                  <a:pt x="2986098" y="0"/>
                </a:lnTo>
                <a:lnTo>
                  <a:pt x="2986098" y="2986099"/>
                </a:lnTo>
                <a:lnTo>
                  <a:pt x="0" y="2986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44321" y="1685405"/>
            <a:ext cx="2994469" cy="2994469"/>
          </a:xfrm>
          <a:custGeom>
            <a:avLst/>
            <a:gdLst/>
            <a:ahLst/>
            <a:cxnLst/>
            <a:rect l="l" t="t" r="r" b="b"/>
            <a:pathLst>
              <a:path w="2994469" h="2994469">
                <a:moveTo>
                  <a:pt x="0" y="0"/>
                </a:moveTo>
                <a:lnTo>
                  <a:pt x="2994469" y="0"/>
                </a:lnTo>
                <a:lnTo>
                  <a:pt x="2994469" y="2994469"/>
                </a:lnTo>
                <a:lnTo>
                  <a:pt x="0" y="299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20977" y="3156572"/>
            <a:ext cx="2216989" cy="6356958"/>
          </a:xfrm>
          <a:custGeom>
            <a:avLst/>
            <a:gdLst/>
            <a:ahLst/>
            <a:cxnLst/>
            <a:rect l="l" t="t" r="r" b="b"/>
            <a:pathLst>
              <a:path w="2216989" h="6356958">
                <a:moveTo>
                  <a:pt x="0" y="0"/>
                </a:moveTo>
                <a:lnTo>
                  <a:pt x="2216989" y="0"/>
                </a:lnTo>
                <a:lnTo>
                  <a:pt x="221698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312523" y="3156572"/>
            <a:ext cx="2259467" cy="6502063"/>
          </a:xfrm>
          <a:custGeom>
            <a:avLst/>
            <a:gdLst/>
            <a:ahLst/>
            <a:cxnLst/>
            <a:rect l="l" t="t" r="r" b="b"/>
            <a:pathLst>
              <a:path w="2259467" h="6502063">
                <a:moveTo>
                  <a:pt x="0" y="0"/>
                </a:moveTo>
                <a:lnTo>
                  <a:pt x="2259467" y="0"/>
                </a:lnTo>
                <a:lnTo>
                  <a:pt x="2259467" y="6502063"/>
                </a:lnTo>
                <a:lnTo>
                  <a:pt x="0" y="6502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9064856" y="4675453"/>
            <a:ext cx="3911248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T-H-Drac-Frank-CP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Dracula &amp; Frankenstein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180181031670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11"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$103.64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99352" y="4679874"/>
            <a:ext cx="3911248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T-H-Drac-Frnk-CP-6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Dracula &amp; Frankenstein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180181032387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 8" D:8"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$77.73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1D1E6E-0F3B-9A49-A0FC-4DA75D2E42C9}"/>
              </a:ext>
            </a:extLst>
          </p:cNvPr>
          <p:cNvSpPr txBox="1"/>
          <p:nvPr/>
        </p:nvSpPr>
        <p:spPr>
          <a:xfrm>
            <a:off x="5174150" y="6865868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T-H-Dracula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Dracula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180181024283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DC157-1023-752E-8C9C-8FE51F7732BF}"/>
              </a:ext>
            </a:extLst>
          </p:cNvPr>
          <p:cNvSpPr txBox="1"/>
          <p:nvPr/>
        </p:nvSpPr>
        <p:spPr>
          <a:xfrm>
            <a:off x="5119647" y="8319215"/>
            <a:ext cx="299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(3) T-H-Frankenstein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Frankenstein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180181024290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$12.91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62B02-22A4-54F9-5805-0947E809045A}"/>
              </a:ext>
            </a:extLst>
          </p:cNvPr>
          <p:cNvSpPr txBox="1"/>
          <p:nvPr/>
        </p:nvSpPr>
        <p:spPr>
          <a:xfrm>
            <a:off x="11353800" y="7734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C2BE6-AC09-6DA0-8D38-27A54A993A49}"/>
              </a:ext>
            </a:extLst>
          </p:cNvPr>
          <p:cNvSpPr txBox="1"/>
          <p:nvPr/>
        </p:nvSpPr>
        <p:spPr>
          <a:xfrm>
            <a:off x="9471215" y="6865868"/>
            <a:ext cx="28857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T-H-Dracula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Dracula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180181024283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$13.00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85474-5D53-E218-94E1-74A5CBA1CDBC}"/>
              </a:ext>
            </a:extLst>
          </p:cNvPr>
          <p:cNvSpPr txBox="1"/>
          <p:nvPr/>
        </p:nvSpPr>
        <p:spPr>
          <a:xfrm>
            <a:off x="9350509" y="8319215"/>
            <a:ext cx="2994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T-H-Frankenstein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Frankenstein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180181024290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$12.91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5607" y="1167869"/>
            <a:ext cx="3236355" cy="8325028"/>
          </a:xfrm>
          <a:custGeom>
            <a:avLst/>
            <a:gdLst/>
            <a:ahLst/>
            <a:cxnLst/>
            <a:rect l="l" t="t" r="r" b="b"/>
            <a:pathLst>
              <a:path w="3236355" h="8325028">
                <a:moveTo>
                  <a:pt x="0" y="0"/>
                </a:moveTo>
                <a:lnTo>
                  <a:pt x="3236355" y="0"/>
                </a:lnTo>
                <a:lnTo>
                  <a:pt x="3236355" y="8325028"/>
                </a:lnTo>
                <a:lnTo>
                  <a:pt x="0" y="8325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73361" y="1707884"/>
            <a:ext cx="3236355" cy="3265647"/>
          </a:xfrm>
          <a:custGeom>
            <a:avLst/>
            <a:gdLst/>
            <a:ahLst/>
            <a:cxnLst/>
            <a:rect l="l" t="t" r="r" b="b"/>
            <a:pathLst>
              <a:path w="3627320" h="3627320">
                <a:moveTo>
                  <a:pt x="0" y="0"/>
                </a:moveTo>
                <a:lnTo>
                  <a:pt x="3627320" y="0"/>
                </a:lnTo>
                <a:lnTo>
                  <a:pt x="3627320" y="3627320"/>
                </a:lnTo>
                <a:lnTo>
                  <a:pt x="0" y="362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939858" y="5143500"/>
            <a:ext cx="610336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T-JR-H-Drac-Frnk-2PK-CP-8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Holiday Dracula &amp; Frankenstein 2 Pack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180181032691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8" D: 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$92.72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AE4CC-0D46-03A1-63C5-2B1F9EE1F06C}"/>
              </a:ext>
            </a:extLst>
          </p:cNvPr>
          <p:cNvSpPr txBox="1"/>
          <p:nvPr/>
        </p:nvSpPr>
        <p:spPr>
          <a:xfrm>
            <a:off x="4330392" y="7471834"/>
            <a:ext cx="53222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T-JR-Drac-Frnk-2PK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Jr Holiday Dracula and Frankenstein 2 Pack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180181031779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$11.59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6893" y="1886630"/>
            <a:ext cx="2734290" cy="6966343"/>
          </a:xfrm>
          <a:custGeom>
            <a:avLst/>
            <a:gdLst/>
            <a:ahLst/>
            <a:cxnLst/>
            <a:rect l="l" t="t" r="r" b="b"/>
            <a:pathLst>
              <a:path w="2734290" h="6966343">
                <a:moveTo>
                  <a:pt x="0" y="0"/>
                </a:moveTo>
                <a:lnTo>
                  <a:pt x="2734290" y="0"/>
                </a:lnTo>
                <a:lnTo>
                  <a:pt x="2734290" y="6966344"/>
                </a:lnTo>
                <a:lnTo>
                  <a:pt x="0" y="696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96129" y="1948401"/>
            <a:ext cx="2464344" cy="6966343"/>
          </a:xfrm>
          <a:custGeom>
            <a:avLst/>
            <a:gdLst/>
            <a:ahLst/>
            <a:cxnLst/>
            <a:rect l="l" t="t" r="r" b="b"/>
            <a:pathLst>
              <a:path w="2464344" h="6966343">
                <a:moveTo>
                  <a:pt x="0" y="0"/>
                </a:moveTo>
                <a:lnTo>
                  <a:pt x="2464344" y="0"/>
                </a:lnTo>
                <a:lnTo>
                  <a:pt x="2464344" y="6966344"/>
                </a:lnTo>
                <a:lnTo>
                  <a:pt x="0" y="6966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13779" y="2067296"/>
            <a:ext cx="2656584" cy="2656584"/>
          </a:xfrm>
          <a:custGeom>
            <a:avLst/>
            <a:gdLst/>
            <a:ahLst/>
            <a:cxnLst/>
            <a:rect l="l" t="t" r="r" b="b"/>
            <a:pathLst>
              <a:path w="2656584" h="2656584">
                <a:moveTo>
                  <a:pt x="0" y="0"/>
                </a:moveTo>
                <a:lnTo>
                  <a:pt x="2656584" y="0"/>
                </a:lnTo>
                <a:lnTo>
                  <a:pt x="2656584" y="2656584"/>
                </a:lnTo>
                <a:lnTo>
                  <a:pt x="0" y="2656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51750" y="2067296"/>
            <a:ext cx="2656584" cy="2656584"/>
          </a:xfrm>
          <a:custGeom>
            <a:avLst/>
            <a:gdLst/>
            <a:ahLst/>
            <a:cxnLst/>
            <a:rect l="l" t="t" r="r" b="b"/>
            <a:pathLst>
              <a:path w="2775479" h="2775479">
                <a:moveTo>
                  <a:pt x="0" y="0"/>
                </a:moveTo>
                <a:lnTo>
                  <a:pt x="2775479" y="0"/>
                </a:lnTo>
                <a:lnTo>
                  <a:pt x="2775479" y="2775479"/>
                </a:lnTo>
                <a:lnTo>
                  <a:pt x="0" y="2775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37851" y="5041232"/>
            <a:ext cx="674096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T-H-Elf-San-CP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Elf &amp; Santa - Clip Strip 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180181031663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10.5"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$105.84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2398" y="634417"/>
            <a:ext cx="861817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 HOLIDAY CLIP STRIPS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9F9D3-12C5-E2F8-877E-C8EE32CD3065}"/>
              </a:ext>
            </a:extLst>
          </p:cNvPr>
          <p:cNvSpPr txBox="1"/>
          <p:nvPr/>
        </p:nvSpPr>
        <p:spPr>
          <a:xfrm>
            <a:off x="8220039" y="7019375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T-H-Elf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Elf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180181023767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64893F-6068-51AD-3C8A-5154DAD9EF89}"/>
              </a:ext>
            </a:extLst>
          </p:cNvPr>
          <p:cNvSpPr txBox="1"/>
          <p:nvPr/>
        </p:nvSpPr>
        <p:spPr>
          <a:xfrm>
            <a:off x="8189509" y="8314579"/>
            <a:ext cx="2885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(4) T-H-Santa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Tuffy Holiday Santa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180181023750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$13.46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1714500"/>
            <a:ext cx="2327713" cy="7542248"/>
          </a:xfrm>
          <a:custGeom>
            <a:avLst/>
            <a:gdLst/>
            <a:ahLst/>
            <a:cxnLst/>
            <a:rect l="l" t="t" r="r" b="b"/>
            <a:pathLst>
              <a:path w="2327713" h="7542248">
                <a:moveTo>
                  <a:pt x="0" y="0"/>
                </a:moveTo>
                <a:lnTo>
                  <a:pt x="2327713" y="0"/>
                </a:lnTo>
                <a:lnTo>
                  <a:pt x="2327713" y="7542248"/>
                </a:lnTo>
                <a:lnTo>
                  <a:pt x="0" y="7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59" b="-58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1060035" y="1854106"/>
            <a:ext cx="2810419" cy="2810419"/>
          </a:xfrm>
          <a:custGeom>
            <a:avLst/>
            <a:gdLst/>
            <a:ahLst/>
            <a:cxnLst/>
            <a:rect l="l" t="t" r="r" b="b"/>
            <a:pathLst>
              <a:path w="2810419" h="2810419">
                <a:moveTo>
                  <a:pt x="0" y="0"/>
                </a:moveTo>
                <a:lnTo>
                  <a:pt x="2810419" y="0"/>
                </a:lnTo>
                <a:lnTo>
                  <a:pt x="2810419" y="2810420"/>
                </a:lnTo>
                <a:lnTo>
                  <a:pt x="0" y="281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56098" y="2066685"/>
            <a:ext cx="2418899" cy="6837877"/>
          </a:xfrm>
          <a:custGeom>
            <a:avLst/>
            <a:gdLst/>
            <a:ahLst/>
            <a:cxnLst/>
            <a:rect l="l" t="t" r="r" b="b"/>
            <a:pathLst>
              <a:path w="2418899" h="6837877">
                <a:moveTo>
                  <a:pt x="0" y="0"/>
                </a:moveTo>
                <a:lnTo>
                  <a:pt x="2418899" y="0"/>
                </a:lnTo>
                <a:lnTo>
                  <a:pt x="2418899" y="6837877"/>
                </a:lnTo>
                <a:lnTo>
                  <a:pt x="0" y="6837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5768929" y="2279915"/>
            <a:ext cx="1958803" cy="1958803"/>
          </a:xfrm>
          <a:custGeom>
            <a:avLst/>
            <a:gdLst/>
            <a:ahLst/>
            <a:cxnLst/>
            <a:rect l="l" t="t" r="r" b="b"/>
            <a:pathLst>
              <a:path w="1958803" h="1958803">
                <a:moveTo>
                  <a:pt x="0" y="0"/>
                </a:moveTo>
                <a:lnTo>
                  <a:pt x="1958803" y="0"/>
                </a:lnTo>
                <a:lnTo>
                  <a:pt x="1958803" y="1958804"/>
                </a:lnTo>
                <a:lnTo>
                  <a:pt x="0" y="195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92077" y="4829728"/>
            <a:ext cx="488870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MTNS-Bone-M-CF1-CP-8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Med Bone Christmas Fleece - Clip Strip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180181033087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4" D: 6.5"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$55.60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2398" y="634417"/>
            <a:ext cx="861817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MIGHTY HOLIDAY CLIP STRIPS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788" y="4829728"/>
            <a:ext cx="488870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MT-Ball-M-CF1-CP-8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Med Ball Christmas Fleece - Clip Strip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 UPC: 180181033162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27.5" W: 7" D: 8"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$51.12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B461D-C32E-F532-B060-F0AD3D53C2A4}"/>
              </a:ext>
            </a:extLst>
          </p:cNvPr>
          <p:cNvSpPr txBox="1"/>
          <p:nvPr/>
        </p:nvSpPr>
        <p:spPr>
          <a:xfrm>
            <a:off x="4982398" y="7082731"/>
            <a:ext cx="3382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MT-Ball-M-CF1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Medium Ball Christmas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180181033049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$6.39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ADFBB-3127-72E1-6940-22A8B4C3C383}"/>
              </a:ext>
            </a:extLst>
          </p:cNvPr>
          <p:cNvSpPr txBox="1"/>
          <p:nvPr/>
        </p:nvSpPr>
        <p:spPr>
          <a:xfrm>
            <a:off x="10575371" y="7074851"/>
            <a:ext cx="3522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(8) MTNS-Bone-M-CF1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Mighty Medium Bone Christmas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Item UPC: 180181033032</a:t>
            </a:r>
          </a:p>
          <a:p>
            <a:pPr algn="ctr"/>
            <a:r>
              <a:rPr lang="en-US" dirty="0">
                <a:latin typeface="Roboto Bold" panose="020B0604020202020204" charset="0"/>
                <a:ea typeface="Roboto Bold" panose="020B0604020202020204" charset="0"/>
              </a:rPr>
              <a:t>$6.95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1544</Words>
  <Application>Microsoft Office PowerPoint</Application>
  <PresentationFormat>Custom</PresentationFormat>
  <Paragraphs>359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Roboto Bold</vt:lpstr>
      <vt:lpstr>Arial</vt:lpstr>
      <vt:lpstr>Calibri</vt:lpstr>
      <vt:lpstr>League Spartan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VIP  - HOLIDAY CLIP STRIPS 2025</dc:title>
  <dc:creator>VIP</dc:creator>
  <cp:lastModifiedBy>Allana Szostek</cp:lastModifiedBy>
  <cp:revision>7</cp:revision>
  <dcterms:created xsi:type="dcterms:W3CDTF">2006-08-16T00:00:00Z</dcterms:created>
  <dcterms:modified xsi:type="dcterms:W3CDTF">2025-10-11T00:18:09Z</dcterms:modified>
  <dc:identifier>DAGt7SieFqM</dc:identifier>
</cp:coreProperties>
</file>