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Roboto Bold" panose="020B0604020202020204" charset="0"/>
      <p:regular r:id="rId13"/>
    </p:embeddedFont>
    <p:embeddedFont>
      <p:font typeface="Showcard Gothic" panose="04020904020102020604" pitchFamily="82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90" y="15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517" r="-255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9378910"/>
            <a:ext cx="18288000" cy="908090"/>
          </a:xfrm>
          <a:custGeom>
            <a:avLst/>
            <a:gdLst/>
            <a:ahLst/>
            <a:cxnLst/>
            <a:rect l="l" t="t" r="r" b="b"/>
            <a:pathLst>
              <a:path w="18288000" h="908090">
                <a:moveTo>
                  <a:pt x="0" y="0"/>
                </a:moveTo>
                <a:lnTo>
                  <a:pt x="18288000" y="0"/>
                </a:lnTo>
                <a:lnTo>
                  <a:pt x="18288000" y="908090"/>
                </a:lnTo>
                <a:lnTo>
                  <a:pt x="0" y="908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1769" b="-217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899213" y="272247"/>
            <a:ext cx="6111491" cy="1512907"/>
          </a:xfrm>
          <a:custGeom>
            <a:avLst/>
            <a:gdLst/>
            <a:ahLst/>
            <a:cxnLst/>
            <a:rect l="l" t="t" r="r" b="b"/>
            <a:pathLst>
              <a:path w="6111491" h="1512907">
                <a:moveTo>
                  <a:pt x="0" y="0"/>
                </a:moveTo>
                <a:lnTo>
                  <a:pt x="6111491" y="0"/>
                </a:lnTo>
                <a:lnTo>
                  <a:pt x="6111491" y="1512906"/>
                </a:lnTo>
                <a:lnTo>
                  <a:pt x="0" y="15129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546016" y="3322758"/>
            <a:ext cx="10506489" cy="2002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92"/>
              </a:lnSpc>
              <a:spcBef>
                <a:spcPct val="0"/>
              </a:spcBef>
            </a:pPr>
            <a:r>
              <a:rPr lang="en-US" sz="10423">
                <a:solidFill>
                  <a:srgbClr val="D2232A"/>
                </a:solidFill>
                <a:latin typeface="Showcard Gothic"/>
                <a:ea typeface="Showcard Gothic"/>
                <a:cs typeface="Showcard Gothic"/>
                <a:sym typeface="Showcard Gothic"/>
              </a:rPr>
              <a:t>CLIP STRIPS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814471" y="2901342"/>
            <a:ext cx="2781169" cy="6356958"/>
          </a:xfrm>
          <a:custGeom>
            <a:avLst/>
            <a:gdLst/>
            <a:ahLst/>
            <a:cxnLst/>
            <a:rect l="l" t="t" r="r" b="b"/>
            <a:pathLst>
              <a:path w="2781169" h="6356958">
                <a:moveTo>
                  <a:pt x="0" y="0"/>
                </a:moveTo>
                <a:lnTo>
                  <a:pt x="2781169" y="0"/>
                </a:lnTo>
                <a:lnTo>
                  <a:pt x="278116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750695" y="3023593"/>
            <a:ext cx="2709653" cy="6356958"/>
          </a:xfrm>
          <a:custGeom>
            <a:avLst/>
            <a:gdLst/>
            <a:ahLst/>
            <a:cxnLst/>
            <a:rect l="l" t="t" r="r" b="b"/>
            <a:pathLst>
              <a:path w="2709653" h="6356958">
                <a:moveTo>
                  <a:pt x="0" y="0"/>
                </a:moveTo>
                <a:lnTo>
                  <a:pt x="2709654" y="0"/>
                </a:lnTo>
                <a:lnTo>
                  <a:pt x="2709654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962588" y="2901342"/>
            <a:ext cx="2654030" cy="6356958"/>
          </a:xfrm>
          <a:custGeom>
            <a:avLst/>
            <a:gdLst/>
            <a:ahLst/>
            <a:cxnLst/>
            <a:rect l="l" t="t" r="r" b="b"/>
            <a:pathLst>
              <a:path w="2654030" h="6356958">
                <a:moveTo>
                  <a:pt x="0" y="0"/>
                </a:moveTo>
                <a:lnTo>
                  <a:pt x="2654030" y="0"/>
                </a:lnTo>
                <a:lnTo>
                  <a:pt x="265403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73692" y="3023593"/>
            <a:ext cx="2606353" cy="6356958"/>
          </a:xfrm>
          <a:custGeom>
            <a:avLst/>
            <a:gdLst/>
            <a:ahLst/>
            <a:cxnLst/>
            <a:rect l="l" t="t" r="r" b="b"/>
            <a:pathLst>
              <a:path w="2606353" h="6356958">
                <a:moveTo>
                  <a:pt x="0" y="0"/>
                </a:moveTo>
                <a:lnTo>
                  <a:pt x="2606353" y="0"/>
                </a:lnTo>
                <a:lnTo>
                  <a:pt x="2606353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35138" y="514958"/>
            <a:ext cx="3083462" cy="3083462"/>
          </a:xfrm>
          <a:custGeom>
            <a:avLst/>
            <a:gdLst/>
            <a:ahLst/>
            <a:cxnLst/>
            <a:rect l="l" t="t" r="r" b="b"/>
            <a:pathLst>
              <a:path w="3083462" h="3083462">
                <a:moveTo>
                  <a:pt x="0" y="0"/>
                </a:moveTo>
                <a:lnTo>
                  <a:pt x="3083461" y="0"/>
                </a:lnTo>
                <a:lnTo>
                  <a:pt x="3083461" y="3083462"/>
                </a:lnTo>
                <a:lnTo>
                  <a:pt x="0" y="30834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565093" y="771829"/>
            <a:ext cx="2929303" cy="2929303"/>
          </a:xfrm>
          <a:custGeom>
            <a:avLst/>
            <a:gdLst/>
            <a:ahLst/>
            <a:cxnLst/>
            <a:rect l="l" t="t" r="r" b="b"/>
            <a:pathLst>
              <a:path w="2929303" h="2929303">
                <a:moveTo>
                  <a:pt x="0" y="0"/>
                </a:moveTo>
                <a:lnTo>
                  <a:pt x="2929303" y="0"/>
                </a:lnTo>
                <a:lnTo>
                  <a:pt x="2929303" y="2929303"/>
                </a:lnTo>
                <a:lnTo>
                  <a:pt x="0" y="29293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261026" y="641981"/>
            <a:ext cx="3688993" cy="3688993"/>
          </a:xfrm>
          <a:custGeom>
            <a:avLst/>
            <a:gdLst/>
            <a:ahLst/>
            <a:cxnLst/>
            <a:rect l="l" t="t" r="r" b="b"/>
            <a:pathLst>
              <a:path w="3688993" h="3688993">
                <a:moveTo>
                  <a:pt x="0" y="0"/>
                </a:moveTo>
                <a:lnTo>
                  <a:pt x="3688992" y="0"/>
                </a:lnTo>
                <a:lnTo>
                  <a:pt x="3688992" y="3688993"/>
                </a:lnTo>
                <a:lnTo>
                  <a:pt x="0" y="36889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814471" y="598261"/>
            <a:ext cx="3276438" cy="3276438"/>
          </a:xfrm>
          <a:custGeom>
            <a:avLst/>
            <a:gdLst/>
            <a:ahLst/>
            <a:cxnLst/>
            <a:rect l="l" t="t" r="r" b="b"/>
            <a:pathLst>
              <a:path w="3276438" h="3276438">
                <a:moveTo>
                  <a:pt x="0" y="0"/>
                </a:moveTo>
                <a:lnTo>
                  <a:pt x="3276438" y="0"/>
                </a:lnTo>
                <a:lnTo>
                  <a:pt x="3276438" y="3276439"/>
                </a:lnTo>
                <a:lnTo>
                  <a:pt x="0" y="32764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9819308" y="2975968"/>
            <a:ext cx="2789978" cy="220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MTJR-Duck-Fox-CP-8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Mighty Jr Nature Duck &amp; Jr Nature Fox Clip Strip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180181033070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27.5" W: 9.5" D: 7"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$55.52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037275" y="2853717"/>
            <a:ext cx="3771443" cy="2862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MTJR-Pig-Rab-CP-8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Mighty Jr Farm Piglet &amp; Jr Nature Rabbit Clip Strip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180181032707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27" W:8.5" D: 7.5"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</a:t>
            </a:r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55.52</a:t>
            </a:r>
            <a:endParaRPr lang="en-US" sz="1800" b="1" dirty="0">
              <a:solidFill>
                <a:srgbClr val="000000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algn="ctr">
              <a:lnSpc>
                <a:spcPts val="2520"/>
              </a:lnSpc>
            </a:pPr>
            <a:endParaRPr lang="en-US" sz="1800" b="1" dirty="0">
              <a:solidFill>
                <a:srgbClr val="000000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algn="ctr">
              <a:lnSpc>
                <a:spcPts val="2520"/>
              </a:lnSpc>
            </a:pPr>
            <a:endParaRPr lang="en-US" sz="1800" b="1" dirty="0">
              <a:solidFill>
                <a:srgbClr val="000000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37275" y="438758"/>
            <a:ext cx="8160935" cy="589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MIGHTY MICROFIBER CLIP STRIPS 2025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01613" y="2901342"/>
            <a:ext cx="2288505" cy="6356958"/>
          </a:xfrm>
          <a:custGeom>
            <a:avLst/>
            <a:gdLst/>
            <a:ahLst/>
            <a:cxnLst/>
            <a:rect l="l" t="t" r="r" b="b"/>
            <a:pathLst>
              <a:path w="2288505" h="6356958">
                <a:moveTo>
                  <a:pt x="0" y="0"/>
                </a:moveTo>
                <a:lnTo>
                  <a:pt x="2288505" y="0"/>
                </a:lnTo>
                <a:lnTo>
                  <a:pt x="2288505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525303" y="2901342"/>
            <a:ext cx="2105742" cy="6356958"/>
          </a:xfrm>
          <a:custGeom>
            <a:avLst/>
            <a:gdLst/>
            <a:ahLst/>
            <a:cxnLst/>
            <a:rect l="l" t="t" r="r" b="b"/>
            <a:pathLst>
              <a:path w="2105742" h="6356958">
                <a:moveTo>
                  <a:pt x="0" y="0"/>
                </a:moveTo>
                <a:lnTo>
                  <a:pt x="2105742" y="0"/>
                </a:lnTo>
                <a:lnTo>
                  <a:pt x="2105742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53762" y="3251189"/>
            <a:ext cx="2145473" cy="6356958"/>
          </a:xfrm>
          <a:custGeom>
            <a:avLst/>
            <a:gdLst/>
            <a:ahLst/>
            <a:cxnLst/>
            <a:rect l="l" t="t" r="r" b="b"/>
            <a:pathLst>
              <a:path w="2145473" h="6356958">
                <a:moveTo>
                  <a:pt x="0" y="0"/>
                </a:moveTo>
                <a:lnTo>
                  <a:pt x="2145474" y="0"/>
                </a:lnTo>
                <a:lnTo>
                  <a:pt x="2145474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828791" y="3251189"/>
            <a:ext cx="2034227" cy="6356958"/>
          </a:xfrm>
          <a:custGeom>
            <a:avLst/>
            <a:gdLst/>
            <a:ahLst/>
            <a:cxnLst/>
            <a:rect l="l" t="t" r="r" b="b"/>
            <a:pathLst>
              <a:path w="2034227" h="6356958">
                <a:moveTo>
                  <a:pt x="0" y="0"/>
                </a:moveTo>
                <a:lnTo>
                  <a:pt x="2034227" y="0"/>
                </a:lnTo>
                <a:lnTo>
                  <a:pt x="2034227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245960" y="771829"/>
            <a:ext cx="2666728" cy="2666728"/>
          </a:xfrm>
          <a:custGeom>
            <a:avLst/>
            <a:gdLst/>
            <a:ahLst/>
            <a:cxnLst/>
            <a:rect l="l" t="t" r="r" b="b"/>
            <a:pathLst>
              <a:path w="2666728" h="2666728">
                <a:moveTo>
                  <a:pt x="0" y="0"/>
                </a:moveTo>
                <a:lnTo>
                  <a:pt x="2666727" y="0"/>
                </a:lnTo>
                <a:lnTo>
                  <a:pt x="2666727" y="2666728"/>
                </a:lnTo>
                <a:lnTo>
                  <a:pt x="0" y="26667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627418" y="1028700"/>
            <a:ext cx="2409857" cy="2409857"/>
          </a:xfrm>
          <a:custGeom>
            <a:avLst/>
            <a:gdLst/>
            <a:ahLst/>
            <a:cxnLst/>
            <a:rect l="l" t="t" r="r" b="b"/>
            <a:pathLst>
              <a:path w="2409857" h="2409857">
                <a:moveTo>
                  <a:pt x="0" y="0"/>
                </a:moveTo>
                <a:lnTo>
                  <a:pt x="2409857" y="0"/>
                </a:lnTo>
                <a:lnTo>
                  <a:pt x="2409857" y="2409857"/>
                </a:lnTo>
                <a:lnTo>
                  <a:pt x="0" y="24098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50386" y="645478"/>
            <a:ext cx="3176300" cy="3176300"/>
          </a:xfrm>
          <a:custGeom>
            <a:avLst/>
            <a:gdLst/>
            <a:ahLst/>
            <a:cxnLst/>
            <a:rect l="l" t="t" r="r" b="b"/>
            <a:pathLst>
              <a:path w="3176300" h="3176300">
                <a:moveTo>
                  <a:pt x="0" y="0"/>
                </a:moveTo>
                <a:lnTo>
                  <a:pt x="3176300" y="0"/>
                </a:lnTo>
                <a:lnTo>
                  <a:pt x="3176300" y="3176300"/>
                </a:lnTo>
                <a:lnTo>
                  <a:pt x="0" y="31763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321906" y="909669"/>
            <a:ext cx="2647920" cy="2647920"/>
          </a:xfrm>
          <a:custGeom>
            <a:avLst/>
            <a:gdLst/>
            <a:ahLst/>
            <a:cxnLst/>
            <a:rect l="l" t="t" r="r" b="b"/>
            <a:pathLst>
              <a:path w="2647920" h="2647920">
                <a:moveTo>
                  <a:pt x="0" y="0"/>
                </a:moveTo>
                <a:lnTo>
                  <a:pt x="2647919" y="0"/>
                </a:lnTo>
                <a:lnTo>
                  <a:pt x="2647919" y="2647919"/>
                </a:lnTo>
                <a:lnTo>
                  <a:pt x="0" y="264791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9117742" y="3066098"/>
            <a:ext cx="3371732" cy="2542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MT-MBM-Rab-Duck-CP-6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Mighty Microfiber Ball Med Rabbit &amp; Duck Clip Strip </a:t>
            </a:r>
          </a:p>
          <a:p>
            <a:pPr algn="ctr">
              <a:lnSpc>
                <a:spcPts val="2520"/>
              </a:lnSpc>
            </a:pPr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6</a:t>
            </a: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units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180181032394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34" W: 8" D: 10"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</a:t>
            </a:r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85.02</a:t>
            </a:r>
            <a:endParaRPr lang="en-US" sz="1800" b="1" dirty="0">
              <a:solidFill>
                <a:srgbClr val="000000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algn="ctr">
              <a:lnSpc>
                <a:spcPts val="2520"/>
              </a:lnSpc>
            </a:pPr>
            <a:endParaRPr lang="en-US" sz="1800" b="1" dirty="0">
              <a:solidFill>
                <a:srgbClr val="000000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037275" y="438758"/>
            <a:ext cx="8160935" cy="589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MIGHTY MICROFIBER CLIP STRIPS 2025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863018" y="3071768"/>
            <a:ext cx="3449681" cy="220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MTJR-MB-Rab-Duck-CP-8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Mighty Jr Microfiber Ball Rabbit &amp; Duck Clip Strip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180181032714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31" W: 6.5" D: 7.5"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$76.88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67247" y="3309914"/>
            <a:ext cx="2206074" cy="6085722"/>
          </a:xfrm>
          <a:custGeom>
            <a:avLst/>
            <a:gdLst/>
            <a:ahLst/>
            <a:cxnLst/>
            <a:rect l="l" t="t" r="r" b="b"/>
            <a:pathLst>
              <a:path w="2206074" h="6085722">
                <a:moveTo>
                  <a:pt x="0" y="0"/>
                </a:moveTo>
                <a:lnTo>
                  <a:pt x="2206074" y="0"/>
                </a:lnTo>
                <a:lnTo>
                  <a:pt x="2206074" y="6085722"/>
                </a:lnTo>
                <a:lnTo>
                  <a:pt x="0" y="60857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356905" y="3753712"/>
            <a:ext cx="2101865" cy="5549478"/>
          </a:xfrm>
          <a:custGeom>
            <a:avLst/>
            <a:gdLst/>
            <a:ahLst/>
            <a:cxnLst/>
            <a:rect l="l" t="t" r="r" b="b"/>
            <a:pathLst>
              <a:path w="2101865" h="5549478">
                <a:moveTo>
                  <a:pt x="0" y="0"/>
                </a:moveTo>
                <a:lnTo>
                  <a:pt x="2101865" y="0"/>
                </a:lnTo>
                <a:lnTo>
                  <a:pt x="2101865" y="5549478"/>
                </a:lnTo>
                <a:lnTo>
                  <a:pt x="0" y="55494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279658" y="1523500"/>
            <a:ext cx="2179113" cy="2179113"/>
          </a:xfrm>
          <a:custGeom>
            <a:avLst/>
            <a:gdLst/>
            <a:ahLst/>
            <a:cxnLst/>
            <a:rect l="l" t="t" r="r" b="b"/>
            <a:pathLst>
              <a:path w="2179113" h="2179113">
                <a:moveTo>
                  <a:pt x="0" y="0"/>
                </a:moveTo>
                <a:lnTo>
                  <a:pt x="2179112" y="0"/>
                </a:lnTo>
                <a:lnTo>
                  <a:pt x="2179112" y="2179113"/>
                </a:lnTo>
                <a:lnTo>
                  <a:pt x="0" y="21791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529560" y="1696042"/>
            <a:ext cx="2081448" cy="2081448"/>
          </a:xfrm>
          <a:custGeom>
            <a:avLst/>
            <a:gdLst/>
            <a:ahLst/>
            <a:cxnLst/>
            <a:rect l="l" t="t" r="r" b="b"/>
            <a:pathLst>
              <a:path w="2081448" h="2081448">
                <a:moveTo>
                  <a:pt x="0" y="0"/>
                </a:moveTo>
                <a:lnTo>
                  <a:pt x="2081448" y="0"/>
                </a:lnTo>
                <a:lnTo>
                  <a:pt x="2081448" y="2081448"/>
                </a:lnTo>
                <a:lnTo>
                  <a:pt x="0" y="20814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9341817" y="3376619"/>
            <a:ext cx="5045170" cy="1766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DF-CrabOr-Seahorse-CP-8</a:t>
            </a:r>
          </a:p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Duraforce Crab Orange &amp; Seahorse Clip Strip</a:t>
            </a:r>
          </a:p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</a:t>
            </a:r>
          </a:p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180181031892</a:t>
            </a:r>
          </a:p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35" W: 8" D: 8"</a:t>
            </a:r>
          </a:p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$93.84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485425" y="438758"/>
            <a:ext cx="7712785" cy="589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DURAFORCE CLIP STRIPS 2025</a:t>
            </a:r>
          </a:p>
        </p:txBody>
      </p:sp>
      <p:sp>
        <p:nvSpPr>
          <p:cNvPr id="8" name="Freeform 8"/>
          <p:cNvSpPr/>
          <p:nvPr/>
        </p:nvSpPr>
        <p:spPr>
          <a:xfrm>
            <a:off x="1512458" y="3447250"/>
            <a:ext cx="2125809" cy="5811050"/>
          </a:xfrm>
          <a:custGeom>
            <a:avLst/>
            <a:gdLst/>
            <a:ahLst/>
            <a:cxnLst/>
            <a:rect l="l" t="t" r="r" b="b"/>
            <a:pathLst>
              <a:path w="2125809" h="5811050">
                <a:moveTo>
                  <a:pt x="0" y="0"/>
                </a:moveTo>
                <a:lnTo>
                  <a:pt x="2125808" y="0"/>
                </a:lnTo>
                <a:lnTo>
                  <a:pt x="2125808" y="5811050"/>
                </a:lnTo>
                <a:lnTo>
                  <a:pt x="0" y="58110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767" r="-17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342615" y="3447250"/>
            <a:ext cx="2265032" cy="6020018"/>
          </a:xfrm>
          <a:custGeom>
            <a:avLst/>
            <a:gdLst/>
            <a:ahLst/>
            <a:cxnLst/>
            <a:rect l="l" t="t" r="r" b="b"/>
            <a:pathLst>
              <a:path w="2265032" h="6020018">
                <a:moveTo>
                  <a:pt x="0" y="0"/>
                </a:moveTo>
                <a:lnTo>
                  <a:pt x="2265032" y="0"/>
                </a:lnTo>
                <a:lnTo>
                  <a:pt x="2265032" y="6020018"/>
                </a:lnTo>
                <a:lnTo>
                  <a:pt x="0" y="60200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342615" y="1523500"/>
            <a:ext cx="2253989" cy="2253989"/>
          </a:xfrm>
          <a:custGeom>
            <a:avLst/>
            <a:gdLst/>
            <a:ahLst/>
            <a:cxnLst/>
            <a:rect l="l" t="t" r="r" b="b"/>
            <a:pathLst>
              <a:path w="2253989" h="2253989">
                <a:moveTo>
                  <a:pt x="0" y="0"/>
                </a:moveTo>
                <a:lnTo>
                  <a:pt x="2253989" y="0"/>
                </a:lnTo>
                <a:lnTo>
                  <a:pt x="2253989" y="2253990"/>
                </a:lnTo>
                <a:lnTo>
                  <a:pt x="0" y="22539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08055" y="1523500"/>
            <a:ext cx="2230211" cy="2230211"/>
          </a:xfrm>
          <a:custGeom>
            <a:avLst/>
            <a:gdLst/>
            <a:ahLst/>
            <a:cxnLst/>
            <a:rect l="l" t="t" r="r" b="b"/>
            <a:pathLst>
              <a:path w="2230211" h="2230211">
                <a:moveTo>
                  <a:pt x="0" y="0"/>
                </a:moveTo>
                <a:lnTo>
                  <a:pt x="2230211" y="0"/>
                </a:lnTo>
                <a:lnTo>
                  <a:pt x="2230211" y="2230212"/>
                </a:lnTo>
                <a:lnTo>
                  <a:pt x="0" y="22302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896521" y="3409150"/>
            <a:ext cx="4445296" cy="2131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DF-</a:t>
            </a:r>
            <a:r>
              <a:rPr lang="en-US" sz="1700" b="1" dirty="0" err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CrabOY</a:t>
            </a:r>
            <a:r>
              <a:rPr lang="en-US" sz="17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-</a:t>
            </a:r>
            <a:r>
              <a:rPr lang="en-US" sz="1700" b="1" dirty="0" err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CrabBG</a:t>
            </a:r>
            <a:r>
              <a:rPr lang="en-US" sz="17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-CP</a:t>
            </a:r>
          </a:p>
          <a:p>
            <a:pPr algn="ctr">
              <a:lnSpc>
                <a:spcPts val="2380"/>
              </a:lnSpc>
            </a:pPr>
            <a:r>
              <a:rPr lang="en-US" sz="1700" b="1" dirty="0" err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Duraforce</a:t>
            </a:r>
            <a:r>
              <a:rPr lang="en-US" sz="17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Crab Orange &amp; Crab Blue -</a:t>
            </a:r>
          </a:p>
          <a:p>
            <a:pPr algn="ctr">
              <a:lnSpc>
                <a:spcPts val="2380"/>
              </a:lnSpc>
            </a:pPr>
            <a:r>
              <a:rPr lang="en-US" sz="17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Clip Strip</a:t>
            </a:r>
          </a:p>
          <a:p>
            <a:pPr algn="ctr">
              <a:lnSpc>
                <a:spcPts val="2380"/>
              </a:lnSpc>
            </a:pPr>
            <a:r>
              <a:rPr lang="en-US" sz="17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</a:t>
            </a:r>
          </a:p>
          <a:p>
            <a:pPr algn="ctr">
              <a:lnSpc>
                <a:spcPts val="2380"/>
              </a:lnSpc>
            </a:pPr>
            <a:r>
              <a:rPr lang="en-US" sz="17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180181032929</a:t>
            </a:r>
          </a:p>
          <a:p>
            <a:pPr algn="ctr">
              <a:lnSpc>
                <a:spcPts val="2380"/>
              </a:lnSpc>
            </a:pPr>
            <a:r>
              <a:rPr lang="en-US" sz="17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31.5" W: 9.5" D: 7"</a:t>
            </a:r>
          </a:p>
          <a:p>
            <a:pPr algn="ctr">
              <a:lnSpc>
                <a:spcPts val="2380"/>
              </a:lnSpc>
            </a:pPr>
            <a:r>
              <a:rPr lang="en-US" sz="17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$89.95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54907" y="3334891"/>
            <a:ext cx="2500809" cy="6239812"/>
          </a:xfrm>
          <a:custGeom>
            <a:avLst/>
            <a:gdLst/>
            <a:ahLst/>
            <a:cxnLst/>
            <a:rect l="l" t="t" r="r" b="b"/>
            <a:pathLst>
              <a:path w="2500809" h="6239812">
                <a:moveTo>
                  <a:pt x="0" y="0"/>
                </a:moveTo>
                <a:lnTo>
                  <a:pt x="2500808" y="0"/>
                </a:lnTo>
                <a:lnTo>
                  <a:pt x="2500808" y="6239812"/>
                </a:lnTo>
                <a:lnTo>
                  <a:pt x="0" y="62398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49" r="-11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854907" y="1542442"/>
            <a:ext cx="2317911" cy="2317911"/>
          </a:xfrm>
          <a:custGeom>
            <a:avLst/>
            <a:gdLst/>
            <a:ahLst/>
            <a:cxnLst/>
            <a:rect l="l" t="t" r="r" b="b"/>
            <a:pathLst>
              <a:path w="2317911" h="2317911">
                <a:moveTo>
                  <a:pt x="0" y="0"/>
                </a:moveTo>
                <a:lnTo>
                  <a:pt x="2317911" y="0"/>
                </a:lnTo>
                <a:lnTo>
                  <a:pt x="2317911" y="2317911"/>
                </a:lnTo>
                <a:lnTo>
                  <a:pt x="0" y="23179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561801" y="1542442"/>
            <a:ext cx="2393276" cy="2393276"/>
          </a:xfrm>
          <a:custGeom>
            <a:avLst/>
            <a:gdLst/>
            <a:ahLst/>
            <a:cxnLst/>
            <a:rect l="l" t="t" r="r" b="b"/>
            <a:pathLst>
              <a:path w="2393276" h="2393276">
                <a:moveTo>
                  <a:pt x="0" y="0"/>
                </a:moveTo>
                <a:lnTo>
                  <a:pt x="2393276" y="0"/>
                </a:lnTo>
                <a:lnTo>
                  <a:pt x="2393276" y="2393275"/>
                </a:lnTo>
                <a:lnTo>
                  <a:pt x="0" y="23932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766086" y="3334891"/>
            <a:ext cx="2188991" cy="6543101"/>
          </a:xfrm>
          <a:custGeom>
            <a:avLst/>
            <a:gdLst/>
            <a:ahLst/>
            <a:cxnLst/>
            <a:rect l="l" t="t" r="r" b="b"/>
            <a:pathLst>
              <a:path w="2188991" h="6543101">
                <a:moveTo>
                  <a:pt x="0" y="0"/>
                </a:moveTo>
                <a:lnTo>
                  <a:pt x="2188991" y="0"/>
                </a:lnTo>
                <a:lnTo>
                  <a:pt x="2188991" y="6543101"/>
                </a:lnTo>
                <a:lnTo>
                  <a:pt x="0" y="65431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2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528807" y="952500"/>
            <a:ext cx="10228513" cy="589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DURAFORCE CLIP STRIPS 2025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920113" y="3287266"/>
            <a:ext cx="5144343" cy="1888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DFC-Butterfly-O-CP-8</a:t>
            </a:r>
          </a:p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DuraForce Butterfly Orange Clip Strip</a:t>
            </a:r>
          </a:p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</a:t>
            </a:r>
          </a:p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180181032912</a:t>
            </a:r>
          </a:p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31" W:10.5" D: 6"</a:t>
            </a:r>
          </a:p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$97.76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164627" y="3367094"/>
            <a:ext cx="3545936" cy="1888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DFC-Fish-BOP-CP-8</a:t>
            </a:r>
          </a:p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DuraForce Fish Clip Strip</a:t>
            </a:r>
          </a:p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</a:t>
            </a:r>
          </a:p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180181033551</a:t>
            </a:r>
          </a:p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29"  W:14" D: 8"</a:t>
            </a:r>
          </a:p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$90.16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77406" y="3190247"/>
            <a:ext cx="2264666" cy="6356958"/>
          </a:xfrm>
          <a:custGeom>
            <a:avLst/>
            <a:gdLst/>
            <a:ahLst/>
            <a:cxnLst/>
            <a:rect l="l" t="t" r="r" b="b"/>
            <a:pathLst>
              <a:path w="2264666" h="6356958">
                <a:moveTo>
                  <a:pt x="0" y="0"/>
                </a:moveTo>
                <a:lnTo>
                  <a:pt x="2264667" y="0"/>
                </a:lnTo>
                <a:lnTo>
                  <a:pt x="2264667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80024" y="3190247"/>
            <a:ext cx="2479214" cy="6356958"/>
          </a:xfrm>
          <a:custGeom>
            <a:avLst/>
            <a:gdLst/>
            <a:ahLst/>
            <a:cxnLst/>
            <a:rect l="l" t="t" r="r" b="b"/>
            <a:pathLst>
              <a:path w="2479214" h="6356958">
                <a:moveTo>
                  <a:pt x="0" y="0"/>
                </a:moveTo>
                <a:lnTo>
                  <a:pt x="2479214" y="0"/>
                </a:lnTo>
                <a:lnTo>
                  <a:pt x="2479214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80024" y="1387615"/>
            <a:ext cx="2461743" cy="2461743"/>
          </a:xfrm>
          <a:custGeom>
            <a:avLst/>
            <a:gdLst/>
            <a:ahLst/>
            <a:cxnLst/>
            <a:rect l="l" t="t" r="r" b="b"/>
            <a:pathLst>
              <a:path w="2461743" h="2461743">
                <a:moveTo>
                  <a:pt x="0" y="0"/>
                </a:moveTo>
                <a:lnTo>
                  <a:pt x="2461743" y="0"/>
                </a:lnTo>
                <a:lnTo>
                  <a:pt x="2461743" y="2461743"/>
                </a:lnTo>
                <a:lnTo>
                  <a:pt x="0" y="24617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377406" y="1428879"/>
            <a:ext cx="2461743" cy="2461743"/>
          </a:xfrm>
          <a:custGeom>
            <a:avLst/>
            <a:gdLst/>
            <a:ahLst/>
            <a:cxnLst/>
            <a:rect l="l" t="t" r="r" b="b"/>
            <a:pathLst>
              <a:path w="2461743" h="2461743">
                <a:moveTo>
                  <a:pt x="0" y="0"/>
                </a:moveTo>
                <a:lnTo>
                  <a:pt x="2461743" y="0"/>
                </a:lnTo>
                <a:lnTo>
                  <a:pt x="2461743" y="2461744"/>
                </a:lnTo>
                <a:lnTo>
                  <a:pt x="0" y="24617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698318" y="3507825"/>
            <a:ext cx="2402236" cy="5931446"/>
          </a:xfrm>
          <a:custGeom>
            <a:avLst/>
            <a:gdLst/>
            <a:ahLst/>
            <a:cxnLst/>
            <a:rect l="l" t="t" r="r" b="b"/>
            <a:pathLst>
              <a:path w="2402236" h="5931446">
                <a:moveTo>
                  <a:pt x="0" y="0"/>
                </a:moveTo>
                <a:lnTo>
                  <a:pt x="2402236" y="0"/>
                </a:lnTo>
                <a:lnTo>
                  <a:pt x="2402236" y="5931445"/>
                </a:lnTo>
                <a:lnTo>
                  <a:pt x="0" y="59314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942840" y="3565187"/>
            <a:ext cx="2443023" cy="5816721"/>
          </a:xfrm>
          <a:custGeom>
            <a:avLst/>
            <a:gdLst/>
            <a:ahLst/>
            <a:cxnLst/>
            <a:rect l="l" t="t" r="r" b="b"/>
            <a:pathLst>
              <a:path w="2443023" h="5816721">
                <a:moveTo>
                  <a:pt x="0" y="0"/>
                </a:moveTo>
                <a:lnTo>
                  <a:pt x="2443022" y="0"/>
                </a:lnTo>
                <a:lnTo>
                  <a:pt x="2443022" y="5816721"/>
                </a:lnTo>
                <a:lnTo>
                  <a:pt x="0" y="58167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772441" y="1311198"/>
            <a:ext cx="2253989" cy="2253989"/>
          </a:xfrm>
          <a:custGeom>
            <a:avLst/>
            <a:gdLst/>
            <a:ahLst/>
            <a:cxnLst/>
            <a:rect l="l" t="t" r="r" b="b"/>
            <a:pathLst>
              <a:path w="2253989" h="2253989">
                <a:moveTo>
                  <a:pt x="0" y="0"/>
                </a:moveTo>
                <a:lnTo>
                  <a:pt x="2253989" y="0"/>
                </a:lnTo>
                <a:lnTo>
                  <a:pt x="2253989" y="2253989"/>
                </a:lnTo>
                <a:lnTo>
                  <a:pt x="0" y="22539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026430" y="1387615"/>
            <a:ext cx="2275841" cy="2275841"/>
          </a:xfrm>
          <a:custGeom>
            <a:avLst/>
            <a:gdLst/>
            <a:ahLst/>
            <a:cxnLst/>
            <a:rect l="l" t="t" r="r" b="b"/>
            <a:pathLst>
              <a:path w="2275841" h="2275841">
                <a:moveTo>
                  <a:pt x="0" y="0"/>
                </a:moveTo>
                <a:lnTo>
                  <a:pt x="2275842" y="0"/>
                </a:lnTo>
                <a:lnTo>
                  <a:pt x="2275842" y="2275841"/>
                </a:lnTo>
                <a:lnTo>
                  <a:pt x="0" y="227584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5424313" y="695629"/>
            <a:ext cx="7712785" cy="589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DURAFORCE-TUFFY CLIP STRIPS 2025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509740" y="3527087"/>
            <a:ext cx="4152260" cy="2062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DFJR-BR-ZZ-TR-BG-CP-8</a:t>
            </a:r>
          </a:p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DuraForce Jr Boomerang Red &amp; </a:t>
            </a:r>
          </a:p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Jr Triangle Blue Clip Strip</a:t>
            </a:r>
          </a:p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</a:t>
            </a:r>
          </a:p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180181024542</a:t>
            </a:r>
          </a:p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32" W: 8.5" D: 5"</a:t>
            </a:r>
          </a:p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$63.84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499036" y="3469725"/>
            <a:ext cx="5066661" cy="2062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T-Crab-OR-DF-Crab-BG-CP</a:t>
            </a:r>
          </a:p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Medium Crab Orange &amp; DuraForce Crab Tiger Blue-Green Clip Strip</a:t>
            </a:r>
          </a:p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</a:t>
            </a:r>
          </a:p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180181023965</a:t>
            </a:r>
          </a:p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31" W: 9.5" D: 7"</a:t>
            </a:r>
          </a:p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$90.00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14306" y="2877507"/>
            <a:ext cx="1899897" cy="6332990"/>
          </a:xfrm>
          <a:custGeom>
            <a:avLst/>
            <a:gdLst/>
            <a:ahLst/>
            <a:cxnLst/>
            <a:rect l="l" t="t" r="r" b="b"/>
            <a:pathLst>
              <a:path w="1899897" h="6332990">
                <a:moveTo>
                  <a:pt x="0" y="0"/>
                </a:moveTo>
                <a:lnTo>
                  <a:pt x="1899897" y="0"/>
                </a:lnTo>
                <a:lnTo>
                  <a:pt x="1899897" y="6332990"/>
                </a:lnTo>
                <a:lnTo>
                  <a:pt x="0" y="633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48019" y="2877507"/>
            <a:ext cx="2116491" cy="6134756"/>
          </a:xfrm>
          <a:custGeom>
            <a:avLst/>
            <a:gdLst/>
            <a:ahLst/>
            <a:cxnLst/>
            <a:rect l="l" t="t" r="r" b="b"/>
            <a:pathLst>
              <a:path w="2116491" h="6134756">
                <a:moveTo>
                  <a:pt x="0" y="0"/>
                </a:moveTo>
                <a:lnTo>
                  <a:pt x="2116491" y="0"/>
                </a:lnTo>
                <a:lnTo>
                  <a:pt x="2116491" y="6134756"/>
                </a:lnTo>
                <a:lnTo>
                  <a:pt x="0" y="61347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193987" y="771829"/>
            <a:ext cx="2483663" cy="2483663"/>
          </a:xfrm>
          <a:custGeom>
            <a:avLst/>
            <a:gdLst/>
            <a:ahLst/>
            <a:cxnLst/>
            <a:rect l="l" t="t" r="r" b="b"/>
            <a:pathLst>
              <a:path w="2483663" h="2483663">
                <a:moveTo>
                  <a:pt x="0" y="0"/>
                </a:moveTo>
                <a:lnTo>
                  <a:pt x="2483663" y="0"/>
                </a:lnTo>
                <a:lnTo>
                  <a:pt x="2483663" y="2483663"/>
                </a:lnTo>
                <a:lnTo>
                  <a:pt x="0" y="24836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384519" y="855452"/>
            <a:ext cx="2022055" cy="2022055"/>
          </a:xfrm>
          <a:custGeom>
            <a:avLst/>
            <a:gdLst/>
            <a:ahLst/>
            <a:cxnLst/>
            <a:rect l="l" t="t" r="r" b="b"/>
            <a:pathLst>
              <a:path w="2022055" h="2022055">
                <a:moveTo>
                  <a:pt x="0" y="0"/>
                </a:moveTo>
                <a:lnTo>
                  <a:pt x="2022055" y="0"/>
                </a:lnTo>
                <a:lnTo>
                  <a:pt x="2022055" y="2022055"/>
                </a:lnTo>
                <a:lnTo>
                  <a:pt x="0" y="20220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5485425" y="438758"/>
            <a:ext cx="7712785" cy="589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CLIP STRIPS 2025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441117" y="3255490"/>
            <a:ext cx="3173189" cy="1888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T-Corn-HotDog-CP-8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Corn &amp; </a:t>
            </a:r>
            <a:r>
              <a:rPr lang="en-US" sz="1800" b="1" dirty="0" err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HotDog</a:t>
            </a: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Clip Strip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180181031908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31" W: 7" D: 10"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$91.64</a:t>
            </a:r>
          </a:p>
        </p:txBody>
      </p:sp>
      <p:sp>
        <p:nvSpPr>
          <p:cNvPr id="8" name="Freeform 8"/>
          <p:cNvSpPr/>
          <p:nvPr/>
        </p:nvSpPr>
        <p:spPr>
          <a:xfrm>
            <a:off x="3141180" y="3240031"/>
            <a:ext cx="2632993" cy="6018269"/>
          </a:xfrm>
          <a:custGeom>
            <a:avLst/>
            <a:gdLst/>
            <a:ahLst/>
            <a:cxnLst/>
            <a:rect l="l" t="t" r="r" b="b"/>
            <a:pathLst>
              <a:path w="2632993" h="6018269">
                <a:moveTo>
                  <a:pt x="0" y="0"/>
                </a:moveTo>
                <a:lnTo>
                  <a:pt x="2632993" y="0"/>
                </a:lnTo>
                <a:lnTo>
                  <a:pt x="2632993" y="6018269"/>
                </a:lnTo>
                <a:lnTo>
                  <a:pt x="0" y="60182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184544" y="1028700"/>
            <a:ext cx="2546265" cy="2546265"/>
          </a:xfrm>
          <a:custGeom>
            <a:avLst/>
            <a:gdLst/>
            <a:ahLst/>
            <a:cxnLst/>
            <a:rect l="l" t="t" r="r" b="b"/>
            <a:pathLst>
              <a:path w="2546265" h="2546265">
                <a:moveTo>
                  <a:pt x="0" y="0"/>
                </a:moveTo>
                <a:lnTo>
                  <a:pt x="2546265" y="0"/>
                </a:lnTo>
                <a:lnTo>
                  <a:pt x="2546265" y="2546265"/>
                </a:lnTo>
                <a:lnTo>
                  <a:pt x="0" y="25462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5380271" y="3255490"/>
            <a:ext cx="3172817" cy="1888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T-FF-Banana-CP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Banana Clip Strip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180181021596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30.5" W: 9" D: 14"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$77.20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75485" y="3033841"/>
            <a:ext cx="2320290" cy="6356958"/>
          </a:xfrm>
          <a:custGeom>
            <a:avLst/>
            <a:gdLst/>
            <a:ahLst/>
            <a:cxnLst/>
            <a:rect l="l" t="t" r="r" b="b"/>
            <a:pathLst>
              <a:path w="2320290" h="6356958">
                <a:moveTo>
                  <a:pt x="0" y="0"/>
                </a:moveTo>
                <a:lnTo>
                  <a:pt x="2320290" y="0"/>
                </a:lnTo>
                <a:lnTo>
                  <a:pt x="232029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068004" y="3611562"/>
            <a:ext cx="3112764" cy="5646738"/>
          </a:xfrm>
          <a:custGeom>
            <a:avLst/>
            <a:gdLst/>
            <a:ahLst/>
            <a:cxnLst/>
            <a:rect l="l" t="t" r="r" b="b"/>
            <a:pathLst>
              <a:path w="3112764" h="5646738">
                <a:moveTo>
                  <a:pt x="0" y="0"/>
                </a:moveTo>
                <a:lnTo>
                  <a:pt x="3112764" y="0"/>
                </a:lnTo>
                <a:lnTo>
                  <a:pt x="3112764" y="5646738"/>
                </a:lnTo>
                <a:lnTo>
                  <a:pt x="0" y="56467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44297" y="3498898"/>
            <a:ext cx="3081280" cy="5759402"/>
          </a:xfrm>
          <a:custGeom>
            <a:avLst/>
            <a:gdLst/>
            <a:ahLst/>
            <a:cxnLst/>
            <a:rect l="l" t="t" r="r" b="b"/>
            <a:pathLst>
              <a:path w="3081280" h="5759402">
                <a:moveTo>
                  <a:pt x="0" y="0"/>
                </a:moveTo>
                <a:lnTo>
                  <a:pt x="3081280" y="0"/>
                </a:lnTo>
                <a:lnTo>
                  <a:pt x="3081280" y="5759402"/>
                </a:lnTo>
                <a:lnTo>
                  <a:pt x="0" y="57594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215131" y="514958"/>
            <a:ext cx="4173919" cy="4173919"/>
          </a:xfrm>
          <a:custGeom>
            <a:avLst/>
            <a:gdLst/>
            <a:ahLst/>
            <a:cxnLst/>
            <a:rect l="l" t="t" r="r" b="b"/>
            <a:pathLst>
              <a:path w="4173919" h="4173919">
                <a:moveTo>
                  <a:pt x="0" y="0"/>
                </a:moveTo>
                <a:lnTo>
                  <a:pt x="4173919" y="0"/>
                </a:lnTo>
                <a:lnTo>
                  <a:pt x="4173919" y="4173919"/>
                </a:lnTo>
                <a:lnTo>
                  <a:pt x="0" y="41739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18898" y="1597992"/>
            <a:ext cx="2532079" cy="2532079"/>
          </a:xfrm>
          <a:custGeom>
            <a:avLst/>
            <a:gdLst/>
            <a:ahLst/>
            <a:cxnLst/>
            <a:rect l="l" t="t" r="r" b="b"/>
            <a:pathLst>
              <a:path w="2532079" h="2532079">
                <a:moveTo>
                  <a:pt x="0" y="0"/>
                </a:moveTo>
                <a:lnTo>
                  <a:pt x="2532079" y="0"/>
                </a:lnTo>
                <a:lnTo>
                  <a:pt x="2532079" y="2532079"/>
                </a:lnTo>
                <a:lnTo>
                  <a:pt x="0" y="25320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596120" y="1213655"/>
            <a:ext cx="2532079" cy="2532079"/>
          </a:xfrm>
          <a:custGeom>
            <a:avLst/>
            <a:gdLst/>
            <a:ahLst/>
            <a:cxnLst/>
            <a:rect l="l" t="t" r="r" b="b"/>
            <a:pathLst>
              <a:path w="2532079" h="2532079">
                <a:moveTo>
                  <a:pt x="0" y="0"/>
                </a:moveTo>
                <a:lnTo>
                  <a:pt x="2532079" y="0"/>
                </a:lnTo>
                <a:lnTo>
                  <a:pt x="2532079" y="2532080"/>
                </a:lnTo>
                <a:lnTo>
                  <a:pt x="0" y="25320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176229" y="3460798"/>
            <a:ext cx="3899256" cy="182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T-DS-Tarantula-CP-8</a:t>
            </a:r>
          </a:p>
          <a:p>
            <a:pPr algn="ctr">
              <a:lnSpc>
                <a:spcPts val="2380"/>
              </a:lnSpc>
            </a:pPr>
            <a:r>
              <a:rPr lang="en-US" sz="17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Desert Tarantula Clip Strip</a:t>
            </a:r>
          </a:p>
          <a:p>
            <a:pPr algn="ctr">
              <a:lnSpc>
                <a:spcPts val="2380"/>
              </a:lnSpc>
            </a:pPr>
            <a:r>
              <a:rPr lang="en-US" sz="17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</a:t>
            </a:r>
          </a:p>
          <a:p>
            <a:pPr algn="ctr">
              <a:lnSpc>
                <a:spcPts val="2380"/>
              </a:lnSpc>
            </a:pPr>
            <a:r>
              <a:rPr lang="en-US" sz="17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180181032257</a:t>
            </a:r>
          </a:p>
          <a:p>
            <a:pPr algn="ctr">
              <a:lnSpc>
                <a:spcPts val="2380"/>
              </a:lnSpc>
            </a:pPr>
            <a:r>
              <a:rPr lang="en-US" sz="17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29.5" W: 9.5" D: 7"</a:t>
            </a:r>
          </a:p>
          <a:p>
            <a:pPr algn="ctr">
              <a:lnSpc>
                <a:spcPts val="2380"/>
              </a:lnSpc>
            </a:pPr>
            <a:r>
              <a:rPr lang="en-US" sz="17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$94.80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40141" y="3460798"/>
            <a:ext cx="2832003" cy="2131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T-JR-Pig-Sheep-CP-6</a:t>
            </a:r>
          </a:p>
          <a:p>
            <a:pPr algn="ctr">
              <a:lnSpc>
                <a:spcPts val="2380"/>
              </a:lnSpc>
            </a:pPr>
            <a:r>
              <a:rPr lang="en-US" sz="17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Junior Barnyard Pig &amp; Sheep Clip Strip</a:t>
            </a:r>
          </a:p>
          <a:p>
            <a:pPr algn="ctr">
              <a:lnSpc>
                <a:spcPts val="2380"/>
              </a:lnSpc>
            </a:pPr>
            <a:r>
              <a:rPr lang="en-US" sz="17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6 units</a:t>
            </a:r>
          </a:p>
          <a:p>
            <a:pPr algn="ctr">
              <a:lnSpc>
                <a:spcPts val="2380"/>
              </a:lnSpc>
            </a:pPr>
            <a:r>
              <a:rPr lang="en-US" sz="17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180181032370</a:t>
            </a:r>
          </a:p>
          <a:p>
            <a:pPr algn="ctr">
              <a:lnSpc>
                <a:spcPts val="2380"/>
              </a:lnSpc>
            </a:pPr>
            <a:r>
              <a:rPr lang="en-US" sz="17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25.5" W: 12" D: 9"</a:t>
            </a:r>
          </a:p>
          <a:p>
            <a:pPr algn="ctr">
              <a:lnSpc>
                <a:spcPts val="2380"/>
              </a:lnSpc>
            </a:pPr>
            <a:r>
              <a:rPr lang="en-US" sz="17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$67.92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485425" y="438758"/>
            <a:ext cx="7712785" cy="589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CLIP STRIPS 2025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08634" y="3064016"/>
            <a:ext cx="1946818" cy="6356958"/>
          </a:xfrm>
          <a:custGeom>
            <a:avLst/>
            <a:gdLst/>
            <a:ahLst/>
            <a:cxnLst/>
            <a:rect l="l" t="t" r="r" b="b"/>
            <a:pathLst>
              <a:path w="1946818" h="6356958">
                <a:moveTo>
                  <a:pt x="0" y="0"/>
                </a:moveTo>
                <a:lnTo>
                  <a:pt x="1946819" y="0"/>
                </a:lnTo>
                <a:lnTo>
                  <a:pt x="19468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653259" y="3064016"/>
            <a:ext cx="2455375" cy="6356958"/>
          </a:xfrm>
          <a:custGeom>
            <a:avLst/>
            <a:gdLst/>
            <a:ahLst/>
            <a:cxnLst/>
            <a:rect l="l" t="t" r="r" b="b"/>
            <a:pathLst>
              <a:path w="2455375" h="6356958">
                <a:moveTo>
                  <a:pt x="0" y="0"/>
                </a:moveTo>
                <a:lnTo>
                  <a:pt x="2455375" y="0"/>
                </a:lnTo>
                <a:lnTo>
                  <a:pt x="2455375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374704" y="2901342"/>
            <a:ext cx="2447429" cy="6356958"/>
          </a:xfrm>
          <a:custGeom>
            <a:avLst/>
            <a:gdLst/>
            <a:ahLst/>
            <a:cxnLst/>
            <a:rect l="l" t="t" r="r" b="b"/>
            <a:pathLst>
              <a:path w="2447429" h="6356958">
                <a:moveTo>
                  <a:pt x="0" y="0"/>
                </a:moveTo>
                <a:lnTo>
                  <a:pt x="2447429" y="0"/>
                </a:lnTo>
                <a:lnTo>
                  <a:pt x="244742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841904" y="1194299"/>
            <a:ext cx="2980229" cy="2980229"/>
          </a:xfrm>
          <a:custGeom>
            <a:avLst/>
            <a:gdLst/>
            <a:ahLst/>
            <a:cxnLst/>
            <a:rect l="l" t="t" r="r" b="b"/>
            <a:pathLst>
              <a:path w="2980229" h="2980229">
                <a:moveTo>
                  <a:pt x="0" y="0"/>
                </a:moveTo>
                <a:lnTo>
                  <a:pt x="2980229" y="0"/>
                </a:lnTo>
                <a:lnTo>
                  <a:pt x="2980229" y="2980229"/>
                </a:lnTo>
                <a:lnTo>
                  <a:pt x="0" y="29802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5485425" y="438758"/>
            <a:ext cx="7712785" cy="589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CLIP STRIPS 2025</a:t>
            </a:r>
          </a:p>
        </p:txBody>
      </p:sp>
      <p:sp>
        <p:nvSpPr>
          <p:cNvPr id="7" name="Freeform 7"/>
          <p:cNvSpPr/>
          <p:nvPr/>
        </p:nvSpPr>
        <p:spPr>
          <a:xfrm>
            <a:off x="12371582" y="980410"/>
            <a:ext cx="3018729" cy="3018729"/>
          </a:xfrm>
          <a:custGeom>
            <a:avLst/>
            <a:gdLst/>
            <a:ahLst/>
            <a:cxnLst/>
            <a:rect l="l" t="t" r="r" b="b"/>
            <a:pathLst>
              <a:path w="3018729" h="3018729">
                <a:moveTo>
                  <a:pt x="0" y="0"/>
                </a:moveTo>
                <a:lnTo>
                  <a:pt x="3018730" y="0"/>
                </a:lnTo>
                <a:lnTo>
                  <a:pt x="3018730" y="3018729"/>
                </a:lnTo>
                <a:lnTo>
                  <a:pt x="0" y="30187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939976" y="1330113"/>
            <a:ext cx="2319324" cy="2319324"/>
          </a:xfrm>
          <a:custGeom>
            <a:avLst/>
            <a:gdLst/>
            <a:ahLst/>
            <a:cxnLst/>
            <a:rect l="l" t="t" r="r" b="b"/>
            <a:pathLst>
              <a:path w="2319324" h="2319324">
                <a:moveTo>
                  <a:pt x="0" y="0"/>
                </a:moveTo>
                <a:lnTo>
                  <a:pt x="2319324" y="0"/>
                </a:lnTo>
                <a:lnTo>
                  <a:pt x="2319324" y="2319323"/>
                </a:lnTo>
                <a:lnTo>
                  <a:pt x="0" y="23193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8763000" y="3601811"/>
            <a:ext cx="4280038" cy="18880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T-JrLob-SharkEM-CP-6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Jr Lobster &amp; Shark EM Clip Strip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6 units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180181031885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34" W: 8" D: 11"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$64.86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736201" y="3601811"/>
            <a:ext cx="3313514" cy="18880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T-OC-JR-Lobster-CP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Junior Lobster Clip Strip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180181021619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31.5" W: 7.5" D: 10"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$77.68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76755" y="2791866"/>
            <a:ext cx="2998809" cy="6466434"/>
          </a:xfrm>
          <a:custGeom>
            <a:avLst/>
            <a:gdLst/>
            <a:ahLst/>
            <a:cxnLst/>
            <a:rect l="l" t="t" r="r" b="b"/>
            <a:pathLst>
              <a:path w="2998809" h="6466434">
                <a:moveTo>
                  <a:pt x="0" y="0"/>
                </a:moveTo>
                <a:lnTo>
                  <a:pt x="2998809" y="0"/>
                </a:lnTo>
                <a:lnTo>
                  <a:pt x="2998809" y="6466434"/>
                </a:lnTo>
                <a:lnTo>
                  <a:pt x="0" y="64664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616904" y="2968841"/>
            <a:ext cx="2788821" cy="6112484"/>
          </a:xfrm>
          <a:custGeom>
            <a:avLst/>
            <a:gdLst/>
            <a:ahLst/>
            <a:cxnLst/>
            <a:rect l="l" t="t" r="r" b="b"/>
            <a:pathLst>
              <a:path w="2788821" h="6112484">
                <a:moveTo>
                  <a:pt x="0" y="0"/>
                </a:moveTo>
                <a:lnTo>
                  <a:pt x="2788821" y="0"/>
                </a:lnTo>
                <a:lnTo>
                  <a:pt x="2788821" y="6112484"/>
                </a:lnTo>
                <a:lnTo>
                  <a:pt x="0" y="6112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369549" y="1028700"/>
            <a:ext cx="3606015" cy="3606015"/>
          </a:xfrm>
          <a:custGeom>
            <a:avLst/>
            <a:gdLst/>
            <a:ahLst/>
            <a:cxnLst/>
            <a:rect l="l" t="t" r="r" b="b"/>
            <a:pathLst>
              <a:path w="3606015" h="3606015">
                <a:moveTo>
                  <a:pt x="0" y="0"/>
                </a:moveTo>
                <a:lnTo>
                  <a:pt x="3606015" y="0"/>
                </a:lnTo>
                <a:lnTo>
                  <a:pt x="3606015" y="3606015"/>
                </a:lnTo>
                <a:lnTo>
                  <a:pt x="0" y="36060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064972" y="1194702"/>
            <a:ext cx="3194328" cy="3194328"/>
          </a:xfrm>
          <a:custGeom>
            <a:avLst/>
            <a:gdLst/>
            <a:ahLst/>
            <a:cxnLst/>
            <a:rect l="l" t="t" r="r" b="b"/>
            <a:pathLst>
              <a:path w="3194328" h="3194328">
                <a:moveTo>
                  <a:pt x="0" y="0"/>
                </a:moveTo>
                <a:lnTo>
                  <a:pt x="3194328" y="0"/>
                </a:lnTo>
                <a:lnTo>
                  <a:pt x="3194328" y="3194329"/>
                </a:lnTo>
                <a:lnTo>
                  <a:pt x="0" y="31943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94467" y="2901342"/>
            <a:ext cx="1605132" cy="6356958"/>
          </a:xfrm>
          <a:custGeom>
            <a:avLst/>
            <a:gdLst/>
            <a:ahLst/>
            <a:cxnLst/>
            <a:rect l="l" t="t" r="r" b="b"/>
            <a:pathLst>
              <a:path w="1605132" h="6356958">
                <a:moveTo>
                  <a:pt x="0" y="0"/>
                </a:moveTo>
                <a:lnTo>
                  <a:pt x="1605132" y="0"/>
                </a:lnTo>
                <a:lnTo>
                  <a:pt x="1605132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562657" y="2846604"/>
            <a:ext cx="1764056" cy="6356958"/>
          </a:xfrm>
          <a:custGeom>
            <a:avLst/>
            <a:gdLst/>
            <a:ahLst/>
            <a:cxnLst/>
            <a:rect l="l" t="t" r="r" b="b"/>
            <a:pathLst>
              <a:path w="1764056" h="6356958">
                <a:moveTo>
                  <a:pt x="0" y="0"/>
                </a:moveTo>
                <a:lnTo>
                  <a:pt x="1764056" y="0"/>
                </a:lnTo>
                <a:lnTo>
                  <a:pt x="1764056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25298" y="1365699"/>
            <a:ext cx="2037358" cy="2037358"/>
          </a:xfrm>
          <a:custGeom>
            <a:avLst/>
            <a:gdLst/>
            <a:ahLst/>
            <a:cxnLst/>
            <a:rect l="l" t="t" r="r" b="b"/>
            <a:pathLst>
              <a:path w="2037358" h="2037358">
                <a:moveTo>
                  <a:pt x="0" y="0"/>
                </a:moveTo>
                <a:lnTo>
                  <a:pt x="2037359" y="0"/>
                </a:lnTo>
                <a:lnTo>
                  <a:pt x="2037359" y="2037358"/>
                </a:lnTo>
                <a:lnTo>
                  <a:pt x="0" y="20373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712668" y="1525955"/>
            <a:ext cx="1877102" cy="1877102"/>
          </a:xfrm>
          <a:custGeom>
            <a:avLst/>
            <a:gdLst/>
            <a:ahLst/>
            <a:cxnLst/>
            <a:rect l="l" t="t" r="r" b="b"/>
            <a:pathLst>
              <a:path w="1877102" h="1877102">
                <a:moveTo>
                  <a:pt x="0" y="0"/>
                </a:moveTo>
                <a:lnTo>
                  <a:pt x="1877102" y="0"/>
                </a:lnTo>
                <a:lnTo>
                  <a:pt x="1877102" y="1877102"/>
                </a:lnTo>
                <a:lnTo>
                  <a:pt x="0" y="187710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8797703" y="3630608"/>
            <a:ext cx="3993098" cy="251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T-JR-Cow-RabBrn-CP-8</a:t>
            </a:r>
          </a:p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Junior Barnyard Cow &amp; Rabbit Brown Clip Strip</a:t>
            </a:r>
          </a:p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</a:t>
            </a:r>
          </a:p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180181032905</a:t>
            </a:r>
          </a:p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29" W: 11" D: 10"</a:t>
            </a:r>
          </a:p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$74.96</a:t>
            </a:r>
          </a:p>
          <a:p>
            <a:pPr algn="ctr">
              <a:lnSpc>
                <a:spcPts val="2520"/>
              </a:lnSpc>
            </a:pPr>
            <a:endParaRPr lang="en-US" sz="1800" b="1">
              <a:solidFill>
                <a:srgbClr val="000000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424313" y="695629"/>
            <a:ext cx="7712785" cy="589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CLIP STRIPS 2025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25702" y="3732225"/>
            <a:ext cx="3051995" cy="182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T-OC-Fish-OR-RD-CP-8</a:t>
            </a:r>
          </a:p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Ocean Fish Clip Strip</a:t>
            </a:r>
          </a:p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</a:t>
            </a:r>
          </a:p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180181033544</a:t>
            </a:r>
          </a:p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34" W: 6.5" D: 11"</a:t>
            </a:r>
          </a:p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$84.16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52986" y="2535363"/>
            <a:ext cx="1781933" cy="7199728"/>
          </a:xfrm>
          <a:custGeom>
            <a:avLst/>
            <a:gdLst/>
            <a:ahLst/>
            <a:cxnLst/>
            <a:rect l="l" t="t" r="r" b="b"/>
            <a:pathLst>
              <a:path w="1781933" h="7199728">
                <a:moveTo>
                  <a:pt x="0" y="0"/>
                </a:moveTo>
                <a:lnTo>
                  <a:pt x="1781932" y="0"/>
                </a:lnTo>
                <a:lnTo>
                  <a:pt x="1781932" y="7199728"/>
                </a:lnTo>
                <a:lnTo>
                  <a:pt x="0" y="7199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687063" y="2760079"/>
            <a:ext cx="1751229" cy="6935561"/>
          </a:xfrm>
          <a:custGeom>
            <a:avLst/>
            <a:gdLst/>
            <a:ahLst/>
            <a:cxnLst/>
            <a:rect l="l" t="t" r="r" b="b"/>
            <a:pathLst>
              <a:path w="1751229" h="6935561">
                <a:moveTo>
                  <a:pt x="0" y="0"/>
                </a:moveTo>
                <a:lnTo>
                  <a:pt x="1751229" y="0"/>
                </a:lnTo>
                <a:lnTo>
                  <a:pt x="1751229" y="6935562"/>
                </a:lnTo>
                <a:lnTo>
                  <a:pt x="0" y="69355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997777" y="1190720"/>
            <a:ext cx="2689287" cy="2689287"/>
          </a:xfrm>
          <a:custGeom>
            <a:avLst/>
            <a:gdLst/>
            <a:ahLst/>
            <a:cxnLst/>
            <a:rect l="l" t="t" r="r" b="b"/>
            <a:pathLst>
              <a:path w="2689287" h="2689287">
                <a:moveTo>
                  <a:pt x="0" y="0"/>
                </a:moveTo>
                <a:lnTo>
                  <a:pt x="2689286" y="0"/>
                </a:lnTo>
                <a:lnTo>
                  <a:pt x="2689286" y="2689286"/>
                </a:lnTo>
                <a:lnTo>
                  <a:pt x="0" y="26892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322267" y="1190720"/>
            <a:ext cx="2480822" cy="2480822"/>
          </a:xfrm>
          <a:custGeom>
            <a:avLst/>
            <a:gdLst/>
            <a:ahLst/>
            <a:cxnLst/>
            <a:rect l="l" t="t" r="r" b="b"/>
            <a:pathLst>
              <a:path w="2480822" h="2480822">
                <a:moveTo>
                  <a:pt x="0" y="0"/>
                </a:moveTo>
                <a:lnTo>
                  <a:pt x="2480822" y="0"/>
                </a:lnTo>
                <a:lnTo>
                  <a:pt x="2480822" y="2480822"/>
                </a:lnTo>
                <a:lnTo>
                  <a:pt x="0" y="24808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371969" y="3119393"/>
            <a:ext cx="1779948" cy="6356958"/>
          </a:xfrm>
          <a:custGeom>
            <a:avLst/>
            <a:gdLst/>
            <a:ahLst/>
            <a:cxnLst/>
            <a:rect l="l" t="t" r="r" b="b"/>
            <a:pathLst>
              <a:path w="1779948" h="6356958">
                <a:moveTo>
                  <a:pt x="0" y="0"/>
                </a:moveTo>
                <a:lnTo>
                  <a:pt x="1779948" y="0"/>
                </a:lnTo>
                <a:lnTo>
                  <a:pt x="177994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57778" y="3049381"/>
            <a:ext cx="1915034" cy="6356958"/>
          </a:xfrm>
          <a:custGeom>
            <a:avLst/>
            <a:gdLst/>
            <a:ahLst/>
            <a:cxnLst/>
            <a:rect l="l" t="t" r="r" b="b"/>
            <a:pathLst>
              <a:path w="1915034" h="6356958">
                <a:moveTo>
                  <a:pt x="0" y="0"/>
                </a:moveTo>
                <a:lnTo>
                  <a:pt x="1915034" y="0"/>
                </a:lnTo>
                <a:lnTo>
                  <a:pt x="1915034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09531" y="1268480"/>
            <a:ext cx="2611527" cy="2611527"/>
          </a:xfrm>
          <a:custGeom>
            <a:avLst/>
            <a:gdLst/>
            <a:ahLst/>
            <a:cxnLst/>
            <a:rect l="l" t="t" r="r" b="b"/>
            <a:pathLst>
              <a:path w="2611527" h="2611527">
                <a:moveTo>
                  <a:pt x="0" y="0"/>
                </a:moveTo>
                <a:lnTo>
                  <a:pt x="2611527" y="0"/>
                </a:lnTo>
                <a:lnTo>
                  <a:pt x="2611527" y="2611526"/>
                </a:lnTo>
                <a:lnTo>
                  <a:pt x="0" y="26115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965348" y="1238768"/>
            <a:ext cx="2593191" cy="2593191"/>
          </a:xfrm>
          <a:custGeom>
            <a:avLst/>
            <a:gdLst/>
            <a:ahLst/>
            <a:cxnLst/>
            <a:rect l="l" t="t" r="r" b="b"/>
            <a:pathLst>
              <a:path w="2593191" h="2593191">
                <a:moveTo>
                  <a:pt x="0" y="0"/>
                </a:moveTo>
                <a:lnTo>
                  <a:pt x="2593190" y="0"/>
                </a:lnTo>
                <a:lnTo>
                  <a:pt x="2593190" y="2593190"/>
                </a:lnTo>
                <a:lnTo>
                  <a:pt x="0" y="259319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313217" y="438758"/>
            <a:ext cx="7712785" cy="589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MIGHTY CLIP STRIP 2025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006633" y="3071768"/>
            <a:ext cx="3837166" cy="220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MTNS-BoneM-HB-RD-CP-8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Mighty Med Bone Celebration &amp; Red Clip Strip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180181032936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29" W: 4" D: 6.5"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$55.60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22780" y="3049381"/>
            <a:ext cx="3531708" cy="2542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SS-SC-CC-LP-CP-8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Silly Squeaker Soda Can Canine Cola and Lucky Pup Clip Strip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180181023903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27.5" W: 4.5" D: 8"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$47.04</a:t>
            </a:r>
          </a:p>
          <a:p>
            <a:pPr algn="ctr">
              <a:lnSpc>
                <a:spcPts val="2520"/>
              </a:lnSpc>
            </a:pPr>
            <a:endParaRPr lang="en-US" sz="1800" b="1" dirty="0">
              <a:solidFill>
                <a:srgbClr val="000000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25357" y="438758"/>
            <a:ext cx="7712785" cy="589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SILLY SQUEAKER CLIP STRIP 2025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569</Words>
  <Application>Microsoft Office PowerPoint</Application>
  <PresentationFormat>Custom</PresentationFormat>
  <Paragraphs>134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Showcard Gothic</vt:lpstr>
      <vt:lpstr>Roboto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CLIP STRIPS 2025</dc:title>
  <dc:creator>VIP</dc:creator>
  <cp:lastModifiedBy>Wendy Sacra</cp:lastModifiedBy>
  <cp:revision>4</cp:revision>
  <dcterms:created xsi:type="dcterms:W3CDTF">2006-08-16T00:00:00Z</dcterms:created>
  <dcterms:modified xsi:type="dcterms:W3CDTF">2025-09-09T19:14:36Z</dcterms:modified>
  <dc:identifier>DAGt_ljZRkE</dc:identifier>
</cp:coreProperties>
</file>