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ton" pitchFamily="2" charset="0"/>
      <p:regular r:id="rId13"/>
    </p:embeddedFont>
    <p:embeddedFont>
      <p:font typeface="Roboto" panose="02000000000000000000" pitchFamily="2" charset="0"/>
      <p:regular r:id="rId14"/>
    </p:embeddedFont>
    <p:embeddedFont>
      <p:font typeface="Roboto Bold" panose="02000000000000000000" charset="0"/>
      <p:regular r:id="rId15"/>
    </p:embeddedFont>
    <p:embeddedFont>
      <p:font typeface="Roboto Mono" panose="00000009000000000000" pitchFamily="49" charset="0"/>
      <p:regular r:id="rId16"/>
    </p:embeddedFont>
    <p:embeddedFont>
      <p:font typeface="Roboto Mono Bold" panose="00000009000000000000" charset="0"/>
      <p:regular r:id="rId17"/>
    </p:embeddedFont>
    <p:embeddedFont>
      <p:font typeface="Roboto Mono Medium" panose="00000009000000000000" pitchFamily="49" charset="0"/>
      <p:regular r:id="rId18"/>
    </p:embeddedFont>
    <p:embeddedFont>
      <p:font typeface="Showcard Gothic" panose="04020904020102020604" pitchFamily="8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5" d="100"/>
          <a:sy n="45" d="100"/>
        </p:scale>
        <p:origin x="2214" y="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17" r="-255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998480" y="8117024"/>
            <a:ext cx="7720145" cy="1933489"/>
          </a:xfrm>
          <a:custGeom>
            <a:avLst/>
            <a:gdLst/>
            <a:ahLst/>
            <a:cxnLst/>
            <a:rect l="l" t="t" r="r" b="b"/>
            <a:pathLst>
              <a:path w="7720145" h="1933489">
                <a:moveTo>
                  <a:pt x="0" y="0"/>
                </a:moveTo>
                <a:lnTo>
                  <a:pt x="7720145" y="0"/>
                </a:lnTo>
                <a:lnTo>
                  <a:pt x="7720145" y="1933489"/>
                </a:lnTo>
                <a:lnTo>
                  <a:pt x="0" y="1933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20203" y="498536"/>
            <a:ext cx="10047593" cy="1060327"/>
          </a:xfrm>
          <a:custGeom>
            <a:avLst/>
            <a:gdLst/>
            <a:ahLst/>
            <a:cxnLst/>
            <a:rect l="l" t="t" r="r" b="b"/>
            <a:pathLst>
              <a:path w="10047593" h="1060327">
                <a:moveTo>
                  <a:pt x="0" y="0"/>
                </a:moveTo>
                <a:lnTo>
                  <a:pt x="10047594" y="0"/>
                </a:lnTo>
                <a:lnTo>
                  <a:pt x="10047594" y="1060328"/>
                </a:lnTo>
                <a:lnTo>
                  <a:pt x="0" y="1060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069195" y="2459152"/>
            <a:ext cx="7244934" cy="390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58"/>
              </a:lnSpc>
            </a:pPr>
            <a:r>
              <a:rPr lang="en-US" sz="20184">
                <a:solidFill>
                  <a:srgbClr val="D2232A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PDQ’S</a:t>
            </a:r>
          </a:p>
        </p:txBody>
      </p:sp>
      <p:sp>
        <p:nvSpPr>
          <p:cNvPr id="6" name="Freeform 6"/>
          <p:cNvSpPr/>
          <p:nvPr/>
        </p:nvSpPr>
        <p:spPr>
          <a:xfrm rot="-94155">
            <a:off x="3454404" y="2865581"/>
            <a:ext cx="4847638" cy="3405466"/>
          </a:xfrm>
          <a:custGeom>
            <a:avLst/>
            <a:gdLst/>
            <a:ahLst/>
            <a:cxnLst/>
            <a:rect l="l" t="t" r="r" b="b"/>
            <a:pathLst>
              <a:path w="4847638" h="3405466">
                <a:moveTo>
                  <a:pt x="0" y="0"/>
                </a:moveTo>
                <a:lnTo>
                  <a:pt x="4847639" y="0"/>
                </a:lnTo>
                <a:lnTo>
                  <a:pt x="4847639" y="3405466"/>
                </a:lnTo>
                <a:lnTo>
                  <a:pt x="0" y="34054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12488">
            <a:off x="1875853" y="6771086"/>
            <a:ext cx="617048" cy="617048"/>
          </a:xfrm>
          <a:custGeom>
            <a:avLst/>
            <a:gdLst/>
            <a:ahLst/>
            <a:cxnLst/>
            <a:rect l="l" t="t" r="r" b="b"/>
            <a:pathLst>
              <a:path w="617048" h="617048">
                <a:moveTo>
                  <a:pt x="0" y="0"/>
                </a:moveTo>
                <a:lnTo>
                  <a:pt x="617048" y="0"/>
                </a:lnTo>
                <a:lnTo>
                  <a:pt x="617048" y="617048"/>
                </a:lnTo>
                <a:lnTo>
                  <a:pt x="0" y="6170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84377" y="6892998"/>
            <a:ext cx="2134109" cy="2669248"/>
          </a:xfrm>
          <a:custGeom>
            <a:avLst/>
            <a:gdLst/>
            <a:ahLst/>
            <a:cxnLst/>
            <a:rect l="l" t="t" r="r" b="b"/>
            <a:pathLst>
              <a:path w="2134109" h="2669248">
                <a:moveTo>
                  <a:pt x="0" y="0"/>
                </a:moveTo>
                <a:lnTo>
                  <a:pt x="2134108" y="0"/>
                </a:lnTo>
                <a:lnTo>
                  <a:pt x="2134108" y="2669248"/>
                </a:lnTo>
                <a:lnTo>
                  <a:pt x="0" y="26692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95" t="-1551" r="-1898" b="-151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587734" h="12417015">
                <a:moveTo>
                  <a:pt x="0" y="0"/>
                </a:moveTo>
                <a:lnTo>
                  <a:pt x="19587734" y="0"/>
                </a:lnTo>
                <a:lnTo>
                  <a:pt x="19587734" y="12417015"/>
                </a:lnTo>
                <a:lnTo>
                  <a:pt x="0" y="12417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133" b="-372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50496" y="878240"/>
            <a:ext cx="5192512" cy="1292935"/>
          </a:xfrm>
          <a:custGeom>
            <a:avLst/>
            <a:gdLst/>
            <a:ahLst/>
            <a:cxnLst/>
            <a:rect l="l" t="t" r="r" b="b"/>
            <a:pathLst>
              <a:path w="5192512" h="1292935">
                <a:moveTo>
                  <a:pt x="0" y="0"/>
                </a:moveTo>
                <a:lnTo>
                  <a:pt x="5192512" y="0"/>
                </a:lnTo>
                <a:lnTo>
                  <a:pt x="5192512" y="1292936"/>
                </a:lnTo>
                <a:lnTo>
                  <a:pt x="0" y="129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6852" y="4091580"/>
            <a:ext cx="7252094" cy="5166720"/>
          </a:xfrm>
          <a:custGeom>
            <a:avLst/>
            <a:gdLst/>
            <a:ahLst/>
            <a:cxnLst/>
            <a:rect l="l" t="t" r="r" b="b"/>
            <a:pathLst>
              <a:path w="7252094" h="5166720">
                <a:moveTo>
                  <a:pt x="0" y="0"/>
                </a:moveTo>
                <a:lnTo>
                  <a:pt x="7252094" y="0"/>
                </a:lnTo>
                <a:lnTo>
                  <a:pt x="7252094" y="5166720"/>
                </a:lnTo>
                <a:lnTo>
                  <a:pt x="0" y="516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348" t="-28643" r="-6029" b="-318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340089" y="2188199"/>
            <a:ext cx="6613327" cy="123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5"/>
              </a:lnSpc>
            </a:pPr>
            <a:r>
              <a:rPr lang="en-US" sz="6361">
                <a:solidFill>
                  <a:srgbClr val="C3122F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PDQ- christmas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46752" y="6460764"/>
            <a:ext cx="6583848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•180181023767 T-H-Elf (10)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•180181023774 T-H-Gingerbread-Man (10)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•180181023750 T-H-Santa (10)</a:t>
            </a:r>
          </a:p>
          <a:p>
            <a:pPr algn="ctr">
              <a:lnSpc>
                <a:spcPts val="2239"/>
              </a:lnSpc>
            </a:pPr>
            <a:endParaRPr lang="en-US" sz="2199" b="1" dirty="0">
              <a:solidFill>
                <a:srgbClr val="C3122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78293" y="4766443"/>
            <a:ext cx="6729431" cy="1243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5"/>
              </a:lnSpc>
            </a:pPr>
            <a:r>
              <a:rPr lang="en-US" sz="2218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T-PDQ-H-Elf-Gin-San</a:t>
            </a:r>
          </a:p>
          <a:p>
            <a:pPr algn="ctr">
              <a:lnSpc>
                <a:spcPts val="3105"/>
              </a:lnSpc>
            </a:pPr>
            <a:r>
              <a:rPr lang="en-US" sz="2218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180181023873</a:t>
            </a:r>
          </a:p>
          <a:p>
            <a:pPr algn="ctr">
              <a:lnSpc>
                <a:spcPts val="3697"/>
              </a:lnSpc>
            </a:pPr>
            <a:r>
              <a:rPr lang="en-US" sz="2640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$352.90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909736" h="13656292">
                <a:moveTo>
                  <a:pt x="0" y="0"/>
                </a:moveTo>
                <a:lnTo>
                  <a:pt x="20909736" y="0"/>
                </a:lnTo>
                <a:lnTo>
                  <a:pt x="20909736" y="13656292"/>
                </a:lnTo>
                <a:lnTo>
                  <a:pt x="0" y="1365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90" r="-2127" b="-28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079867" y="861330"/>
            <a:ext cx="10128266" cy="891797"/>
          </a:xfrm>
          <a:custGeom>
            <a:avLst/>
            <a:gdLst/>
            <a:ahLst/>
            <a:cxnLst/>
            <a:rect l="l" t="t" r="r" b="b"/>
            <a:pathLst>
              <a:path w="10128266" h="891797">
                <a:moveTo>
                  <a:pt x="0" y="0"/>
                </a:moveTo>
                <a:lnTo>
                  <a:pt x="10128266" y="0"/>
                </a:lnTo>
                <a:lnTo>
                  <a:pt x="10128266" y="891797"/>
                </a:lnTo>
                <a:lnTo>
                  <a:pt x="0" y="891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0781" y="2287102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13916" y="2388930"/>
            <a:ext cx="5750608" cy="5546952"/>
          </a:xfrm>
          <a:custGeom>
            <a:avLst/>
            <a:gdLst/>
            <a:ahLst/>
            <a:cxnLst/>
            <a:rect l="l" t="t" r="r" b="b"/>
            <a:pathLst>
              <a:path w="5328743" h="5328743">
                <a:moveTo>
                  <a:pt x="0" y="0"/>
                </a:moveTo>
                <a:lnTo>
                  <a:pt x="5328742" y="0"/>
                </a:lnTo>
                <a:lnTo>
                  <a:pt x="5328742" y="5328743"/>
                </a:lnTo>
                <a:lnTo>
                  <a:pt x="0" y="5328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71567" y="6875766"/>
            <a:ext cx="436825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DFC-PDQ-Fish-</a:t>
            </a:r>
            <a:r>
              <a:rPr lang="en-US" sz="21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CrbO</a:t>
            </a: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-Sea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180181031915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$259.45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87644" y="8318464"/>
            <a:ext cx="5750608" cy="1474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•180181024603 DFC-Fish-T-BOP (7)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•180181020513 DFC-Crab-T-OY (8)</a:t>
            </a:r>
          </a:p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•180181031106 DFC-Seahorse-B (10)</a:t>
            </a:r>
          </a:p>
          <a:p>
            <a:pPr algn="ctr">
              <a:lnSpc>
                <a:spcPts val="2239"/>
              </a:lnSpc>
            </a:pPr>
            <a:endParaRPr lang="en-US" sz="21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74264" y="8279849"/>
            <a:ext cx="622268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180181021183  DF-M-GR-T-OY (10)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180181909504 DF-B-T-BG (8)</a:t>
            </a:r>
          </a:p>
          <a:p>
            <a:pPr marL="474976" lvl="1" indent="-237488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180181909405 DF-M-R-T-PP (9)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12664" y="6939057"/>
            <a:ext cx="3861643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DF-PDQ-GRO-BBG-R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180181031922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$248.13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07325" y="1806611"/>
            <a:ext cx="2399225" cy="1385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02"/>
              </a:lnSpc>
            </a:pPr>
            <a:r>
              <a:rPr lang="en-US" sz="8073" dirty="0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PDQ’S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373017" h="19879536">
                <a:moveTo>
                  <a:pt x="0" y="0"/>
                </a:moveTo>
                <a:lnTo>
                  <a:pt x="19373016" y="0"/>
                </a:lnTo>
                <a:lnTo>
                  <a:pt x="19373016" y="19879536"/>
                </a:lnTo>
                <a:lnTo>
                  <a:pt x="0" y="19879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7" r="-13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1652" y="3051072"/>
            <a:ext cx="6106333" cy="3750130"/>
          </a:xfrm>
          <a:custGeom>
            <a:avLst/>
            <a:gdLst/>
            <a:ahLst/>
            <a:cxnLst/>
            <a:rect l="l" t="t" r="r" b="b"/>
            <a:pathLst>
              <a:path w="6106333" h="3750130">
                <a:moveTo>
                  <a:pt x="0" y="0"/>
                </a:moveTo>
                <a:lnTo>
                  <a:pt x="6106333" y="0"/>
                </a:lnTo>
                <a:lnTo>
                  <a:pt x="6106333" y="3750130"/>
                </a:lnTo>
                <a:lnTo>
                  <a:pt x="0" y="3750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468" b="-425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34625" y="3311866"/>
            <a:ext cx="5696572" cy="3293756"/>
          </a:xfrm>
          <a:custGeom>
            <a:avLst/>
            <a:gdLst/>
            <a:ahLst/>
            <a:cxnLst/>
            <a:rect l="l" t="t" r="r" b="b"/>
            <a:pathLst>
              <a:path w="5696572" h="3293756">
                <a:moveTo>
                  <a:pt x="0" y="0"/>
                </a:moveTo>
                <a:lnTo>
                  <a:pt x="5696571" y="0"/>
                </a:lnTo>
                <a:lnTo>
                  <a:pt x="5696571" y="3293756"/>
                </a:lnTo>
                <a:lnTo>
                  <a:pt x="0" y="3293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9445" b="-435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111415" y="573371"/>
            <a:ext cx="6065169" cy="683291"/>
          </a:xfrm>
          <a:custGeom>
            <a:avLst/>
            <a:gdLst/>
            <a:ahLst/>
            <a:cxnLst/>
            <a:rect l="l" t="t" r="r" b="b"/>
            <a:pathLst>
              <a:path w="6065169" h="683291">
                <a:moveTo>
                  <a:pt x="0" y="0"/>
                </a:moveTo>
                <a:lnTo>
                  <a:pt x="6065170" y="0"/>
                </a:lnTo>
                <a:lnTo>
                  <a:pt x="6065170" y="683291"/>
                </a:lnTo>
                <a:lnTo>
                  <a:pt x="0" y="683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0921">
            <a:off x="12209567" y="2868343"/>
            <a:ext cx="5683847" cy="3772940"/>
          </a:xfrm>
          <a:custGeom>
            <a:avLst/>
            <a:gdLst/>
            <a:ahLst/>
            <a:cxnLst/>
            <a:rect l="l" t="t" r="r" b="b"/>
            <a:pathLst>
              <a:path w="5683847" h="3772940">
                <a:moveTo>
                  <a:pt x="0" y="0"/>
                </a:moveTo>
                <a:lnTo>
                  <a:pt x="5683847" y="0"/>
                </a:lnTo>
                <a:lnTo>
                  <a:pt x="5683847" y="3772941"/>
                </a:lnTo>
                <a:lnTo>
                  <a:pt x="0" y="37729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54" t="-23492" b="-352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11415" y="6824697"/>
            <a:ext cx="5719781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MT-PDQ-MicroBM-Mon-Rab-Duck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180181030765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76612" y="8340414"/>
            <a:ext cx="4453830" cy="1108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•180181020469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-Duck (5)</a:t>
            </a:r>
          </a:p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•180181020643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-Monster (5)</a:t>
            </a:r>
          </a:p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•180181020636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-Rabbit (5)</a:t>
            </a:r>
          </a:p>
          <a:p>
            <a:pPr algn="l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3711" y="6824697"/>
            <a:ext cx="4658022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MT-PDQ-Duck-Pig-</a:t>
            </a:r>
            <a:r>
              <a:rPr lang="en-US" sz="21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BullOr</a:t>
            </a:r>
            <a:endParaRPr lang="en-US" sz="21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180181031601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7903" y="8340414"/>
            <a:ext cx="4453830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•180181020469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-Duck (5)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•180181020483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-Pig (5)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•180181021510 MT-</a:t>
            </a:r>
            <a:r>
              <a:rPr lang="en-US" sz="1599" dirty="0" err="1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-Bull-OR (5)</a:t>
            </a:r>
          </a:p>
          <a:p>
            <a:pPr algn="l"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111415" y="1406012"/>
            <a:ext cx="6259268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MICROFIBER PDQ’S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93904" y="6824697"/>
            <a:ext cx="6111415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MT-PDQ-MicroBM-Pan-ElphPr-Monk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180181030512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$214.20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59552" y="8340414"/>
            <a:ext cx="4783878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•180181020445 MT-MicroBM-Panda (6)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•180181020612 MT-MicroBM-Elephant (5)</a:t>
            </a:r>
          </a:p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•180181020452 MT-MicroBM-Monkey (6)</a:t>
            </a:r>
          </a:p>
          <a:p>
            <a:pPr algn="ctr">
              <a:lnSpc>
                <a:spcPts val="2239"/>
              </a:lnSpc>
            </a:pPr>
            <a:endParaRPr lang="en-US" sz="1599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20092807" h="13268131">
                <a:moveTo>
                  <a:pt x="0" y="0"/>
                </a:moveTo>
                <a:lnTo>
                  <a:pt x="20092807" y="0"/>
                </a:lnTo>
                <a:lnTo>
                  <a:pt x="20092807" y="13268131"/>
                </a:lnTo>
                <a:lnTo>
                  <a:pt x="0" y="132681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718" b="-25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11415" y="573371"/>
            <a:ext cx="6065169" cy="683291"/>
          </a:xfrm>
          <a:custGeom>
            <a:avLst/>
            <a:gdLst/>
            <a:ahLst/>
            <a:cxnLst/>
            <a:rect l="l" t="t" r="r" b="b"/>
            <a:pathLst>
              <a:path w="6065169" h="683291">
                <a:moveTo>
                  <a:pt x="0" y="0"/>
                </a:moveTo>
                <a:lnTo>
                  <a:pt x="6065170" y="0"/>
                </a:lnTo>
                <a:lnTo>
                  <a:pt x="6065170" y="683291"/>
                </a:lnTo>
                <a:lnTo>
                  <a:pt x="0" y="68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9430" y="3236373"/>
            <a:ext cx="5052350" cy="3431291"/>
          </a:xfrm>
          <a:custGeom>
            <a:avLst/>
            <a:gdLst/>
            <a:ahLst/>
            <a:cxnLst/>
            <a:rect l="l" t="t" r="r" b="b"/>
            <a:pathLst>
              <a:path w="5052350" h="3431291">
                <a:moveTo>
                  <a:pt x="0" y="0"/>
                </a:moveTo>
                <a:lnTo>
                  <a:pt x="5052350" y="0"/>
                </a:lnTo>
                <a:lnTo>
                  <a:pt x="5052350" y="3431291"/>
                </a:lnTo>
                <a:lnTo>
                  <a:pt x="0" y="3431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216" t="-24085" r="-6254" b="-432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62179" y="3107524"/>
            <a:ext cx="5156176" cy="3633765"/>
          </a:xfrm>
          <a:custGeom>
            <a:avLst/>
            <a:gdLst/>
            <a:ahLst/>
            <a:cxnLst/>
            <a:rect l="l" t="t" r="r" b="b"/>
            <a:pathLst>
              <a:path w="5156176" h="3633765">
                <a:moveTo>
                  <a:pt x="0" y="0"/>
                </a:moveTo>
                <a:lnTo>
                  <a:pt x="5156176" y="0"/>
                </a:lnTo>
                <a:lnTo>
                  <a:pt x="5156176" y="3633765"/>
                </a:lnTo>
                <a:lnTo>
                  <a:pt x="0" y="3633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96" t="-28533" r="-12374" b="-450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70683" y="3240068"/>
            <a:ext cx="5295015" cy="3427596"/>
          </a:xfrm>
          <a:custGeom>
            <a:avLst/>
            <a:gdLst/>
            <a:ahLst/>
            <a:cxnLst/>
            <a:rect l="l" t="t" r="r" b="b"/>
            <a:pathLst>
              <a:path w="5295015" h="3427596">
                <a:moveTo>
                  <a:pt x="0" y="0"/>
                </a:moveTo>
                <a:lnTo>
                  <a:pt x="5295016" y="0"/>
                </a:lnTo>
                <a:lnTo>
                  <a:pt x="5295016" y="3427596"/>
                </a:lnTo>
                <a:lnTo>
                  <a:pt x="0" y="3427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90" t="-28506" r="-8765" b="-452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11415" y="1406012"/>
            <a:ext cx="6259268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MICROFIBER PDQ’S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2216" y="6817148"/>
            <a:ext cx="4846777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MT-PDQ-Monk-</a:t>
            </a:r>
            <a:r>
              <a:rPr lang="en-US" sz="21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Grf</a:t>
            </a: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-</a:t>
            </a:r>
            <a:r>
              <a:rPr lang="en-US" sz="2100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ElphPr</a:t>
            </a:r>
            <a:endParaRPr lang="en-US" sz="2100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180181031595</a:t>
            </a:r>
          </a:p>
          <a:p>
            <a:pPr algn="ctr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75003" y="8165465"/>
            <a:ext cx="4846777" cy="1108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•180181020452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-Monkey (5)</a:t>
            </a:r>
          </a:p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•180181020629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-Giraffe (5)</a:t>
            </a:r>
          </a:p>
          <a:p>
            <a:pPr algn="just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•180181020612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-Elephant (5)</a:t>
            </a:r>
          </a:p>
          <a:p>
            <a:pPr algn="just">
              <a:lnSpc>
                <a:spcPts val="2239"/>
              </a:lnSpc>
            </a:pPr>
            <a:endParaRPr lang="en-US" sz="15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64137" y="6817148"/>
            <a:ext cx="4952261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MT-PDQ-Oct-Trt-Pen-BK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180181031618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66544" y="8165465"/>
            <a:ext cx="4952261" cy="1108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•180181031076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-Oct-PR (5)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•180181031069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-Turtle-G (5)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•180181028151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-Penguin-BK (5)</a:t>
            </a:r>
          </a:p>
          <a:p>
            <a:pPr algn="ctr">
              <a:lnSpc>
                <a:spcPts val="2239"/>
              </a:lnSpc>
            </a:pPr>
            <a:endParaRPr lang="en-US" sz="15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097369" y="6817148"/>
            <a:ext cx="6190631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MT-PDQ-MicroBM-Brach-Stego-Tri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180181030758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$151.20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97830" y="8165465"/>
            <a:ext cx="4667868" cy="1108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•180181024238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-Brach-PR (4)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•180181024214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Stego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-RD (4)</a:t>
            </a:r>
          </a:p>
          <a:p>
            <a:pPr algn="l"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•180181024221 MT-</a:t>
            </a:r>
            <a:r>
              <a:rPr lang="en-US" sz="15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5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-Tri-GN (4)</a:t>
            </a:r>
          </a:p>
          <a:p>
            <a:pPr algn="l">
              <a:lnSpc>
                <a:spcPts val="2239"/>
              </a:lnSpc>
            </a:pPr>
            <a:endParaRPr lang="en-US" sz="15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19050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9306039" h="10956177">
                <a:moveTo>
                  <a:pt x="0" y="0"/>
                </a:moveTo>
                <a:lnTo>
                  <a:pt x="19306039" y="0"/>
                </a:lnTo>
                <a:lnTo>
                  <a:pt x="19306039" y="10956177"/>
                </a:lnTo>
                <a:lnTo>
                  <a:pt x="0" y="10956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647806" y="1117669"/>
            <a:ext cx="6065169" cy="683291"/>
          </a:xfrm>
          <a:custGeom>
            <a:avLst/>
            <a:gdLst/>
            <a:ahLst/>
            <a:cxnLst/>
            <a:rect l="l" t="t" r="r" b="b"/>
            <a:pathLst>
              <a:path w="6065169" h="683291">
                <a:moveTo>
                  <a:pt x="0" y="0"/>
                </a:moveTo>
                <a:lnTo>
                  <a:pt x="6065170" y="0"/>
                </a:lnTo>
                <a:lnTo>
                  <a:pt x="6065170" y="683292"/>
                </a:lnTo>
                <a:lnTo>
                  <a:pt x="0" y="68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847" y="3709302"/>
            <a:ext cx="8991649" cy="5890644"/>
          </a:xfrm>
          <a:custGeom>
            <a:avLst/>
            <a:gdLst/>
            <a:ahLst/>
            <a:cxnLst/>
            <a:rect l="l" t="t" r="r" b="b"/>
            <a:pathLst>
              <a:path w="8991649" h="5890644">
                <a:moveTo>
                  <a:pt x="0" y="0"/>
                </a:moveTo>
                <a:lnTo>
                  <a:pt x="8991650" y="0"/>
                </a:lnTo>
                <a:lnTo>
                  <a:pt x="8991650" y="5890644"/>
                </a:lnTo>
                <a:lnTo>
                  <a:pt x="0" y="58906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83" t="-42258" r="-9060" b="-371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91212" y="2283960"/>
            <a:ext cx="9378358" cy="94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F6941D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MICROFIBER PDQ - HALLOWEEN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62465" y="4461250"/>
            <a:ext cx="6382312" cy="147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6941D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Item Code: MT-PDQ-Frnk-Grm-Pmk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6941D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UPC: 180181030949</a:t>
            </a:r>
          </a:p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6941D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 Wholesale Price: $189.00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30496" y="6418720"/>
            <a:ext cx="7246250" cy="159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F694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•180181024535 MT-MicroBM-Frankenstein (5)</a:t>
            </a:r>
          </a:p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F694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•180181024528 MT-MicroBM-Grim-Reaper (5)</a:t>
            </a:r>
          </a:p>
          <a:p>
            <a:pPr algn="l">
              <a:lnSpc>
                <a:spcPts val="3247"/>
              </a:lnSpc>
            </a:pPr>
            <a:r>
              <a:rPr lang="en-US" sz="2319" b="1">
                <a:solidFill>
                  <a:srgbClr val="F6941D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•180181024368 MT-MicroBM-Pumpkin-Man (5)</a:t>
            </a:r>
          </a:p>
          <a:p>
            <a:pPr algn="l">
              <a:lnSpc>
                <a:spcPts val="3247"/>
              </a:lnSpc>
            </a:pPr>
            <a:endParaRPr lang="en-US" sz="2319" b="1">
              <a:solidFill>
                <a:srgbClr val="F6941D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1"/>
          </a:xfrm>
          <a:custGeom>
            <a:avLst/>
            <a:gdLst/>
            <a:ahLst/>
            <a:cxnLst/>
            <a:rect l="l" t="t" r="r" b="b"/>
            <a:pathLst>
              <a:path w="19587734" h="12417015">
                <a:moveTo>
                  <a:pt x="0" y="0"/>
                </a:moveTo>
                <a:lnTo>
                  <a:pt x="19587734" y="0"/>
                </a:lnTo>
                <a:lnTo>
                  <a:pt x="19587734" y="12417015"/>
                </a:lnTo>
                <a:lnTo>
                  <a:pt x="0" y="12417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24133" b="-372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16458" y="1451390"/>
            <a:ext cx="6065169" cy="683291"/>
          </a:xfrm>
          <a:custGeom>
            <a:avLst/>
            <a:gdLst/>
            <a:ahLst/>
            <a:cxnLst/>
            <a:rect l="l" t="t" r="r" b="b"/>
            <a:pathLst>
              <a:path w="6065169" h="683291">
                <a:moveTo>
                  <a:pt x="0" y="0"/>
                </a:moveTo>
                <a:lnTo>
                  <a:pt x="6065169" y="0"/>
                </a:lnTo>
                <a:lnTo>
                  <a:pt x="6065169" y="683291"/>
                </a:lnTo>
                <a:lnTo>
                  <a:pt x="0" y="68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07021" y="3600050"/>
            <a:ext cx="5843639" cy="3943893"/>
          </a:xfrm>
          <a:custGeom>
            <a:avLst/>
            <a:gdLst/>
            <a:ahLst/>
            <a:cxnLst/>
            <a:rect l="l" t="t" r="r" b="b"/>
            <a:pathLst>
              <a:path w="5843639" h="3943893">
                <a:moveTo>
                  <a:pt x="0" y="0"/>
                </a:moveTo>
                <a:lnTo>
                  <a:pt x="5843638" y="0"/>
                </a:lnTo>
                <a:lnTo>
                  <a:pt x="5843638" y="3943893"/>
                </a:lnTo>
                <a:lnTo>
                  <a:pt x="0" y="3943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416" t="-44346" r="-13932" b="-44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66377" y="3600050"/>
            <a:ext cx="5660288" cy="3816364"/>
          </a:xfrm>
          <a:custGeom>
            <a:avLst/>
            <a:gdLst/>
            <a:ahLst/>
            <a:cxnLst/>
            <a:rect l="l" t="t" r="r" b="b"/>
            <a:pathLst>
              <a:path w="5660288" h="3816364">
                <a:moveTo>
                  <a:pt x="0" y="0"/>
                </a:moveTo>
                <a:lnTo>
                  <a:pt x="5660288" y="0"/>
                </a:lnTo>
                <a:lnTo>
                  <a:pt x="5660288" y="3816364"/>
                </a:lnTo>
                <a:lnTo>
                  <a:pt x="0" y="381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80" t="-38382" r="-3642" b="-28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33632" y="3779631"/>
            <a:ext cx="5527248" cy="3689977"/>
          </a:xfrm>
          <a:custGeom>
            <a:avLst/>
            <a:gdLst/>
            <a:ahLst/>
            <a:cxnLst/>
            <a:rect l="l" t="t" r="r" b="b"/>
            <a:pathLst>
              <a:path w="5527248" h="3689977">
                <a:moveTo>
                  <a:pt x="0" y="0"/>
                </a:moveTo>
                <a:lnTo>
                  <a:pt x="5527248" y="0"/>
                </a:lnTo>
                <a:lnTo>
                  <a:pt x="5527248" y="3689977"/>
                </a:lnTo>
                <a:lnTo>
                  <a:pt x="0" y="36899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973" t="-29596" r="-6892" b="-396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965572" y="2353756"/>
            <a:ext cx="9005134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MICROFIBER PDQ’S - HOLIDAY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660" y="7368789"/>
            <a:ext cx="5372788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MT-PDQ-San-Snw-Pen-BK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180181031328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7190" y="8577580"/>
            <a:ext cx="5646688" cy="135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•180181024351 MT-</a:t>
            </a:r>
            <a:r>
              <a:rPr lang="en-US" sz="18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-Santa (5)</a:t>
            </a: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•180181028151 MT-</a:t>
            </a:r>
            <a:r>
              <a:rPr lang="en-US" sz="18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-Penguin-BK (5)</a:t>
            </a: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•180181028168 MT-</a:t>
            </a:r>
            <a:r>
              <a:rPr lang="en-US" sz="18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-Snowman (5)</a:t>
            </a:r>
          </a:p>
          <a:p>
            <a:pPr algn="l">
              <a:lnSpc>
                <a:spcPts val="2659"/>
              </a:lnSpc>
            </a:pPr>
            <a:endParaRPr lang="en-US" sz="18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19751" y="7368789"/>
            <a:ext cx="5243674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MT-PDQ-San-Snw-Rndr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180181030963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$189.00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29617" y="8604885"/>
            <a:ext cx="5333809" cy="125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•180181024351 MT-</a:t>
            </a:r>
            <a:r>
              <a:rPr lang="en-US" sz="17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-Santa (5)</a:t>
            </a:r>
          </a:p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•180181024450 MT-</a:t>
            </a:r>
            <a:r>
              <a:rPr lang="en-US" sz="17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-Reindeer (5)</a:t>
            </a:r>
          </a:p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•180181028168 MT-</a:t>
            </a:r>
            <a:r>
              <a:rPr lang="en-US" sz="17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7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-Snowman (5)</a:t>
            </a:r>
          </a:p>
          <a:p>
            <a:pPr algn="ctr">
              <a:lnSpc>
                <a:spcPts val="2519"/>
              </a:lnSpc>
            </a:pPr>
            <a:endParaRPr lang="en-US" sz="1799" b="1" dirty="0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264413" y="7421983"/>
            <a:ext cx="5835866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MT-PDQ-MicroBM-San-Rndr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180181030413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$226.80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03812" y="8744267"/>
            <a:ext cx="5357068" cy="101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•180181024351 MT-</a:t>
            </a:r>
            <a:r>
              <a:rPr lang="en-US" sz="18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-Santa (9)</a:t>
            </a: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•180181024450 MT-</a:t>
            </a:r>
            <a:r>
              <a:rPr lang="en-US" sz="1899" dirty="0" err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MicroBM</a:t>
            </a:r>
            <a:r>
              <a:rPr lang="en-US" sz="1899" dirty="0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-Reindeer (9</a:t>
            </a:r>
            <a:r>
              <a:rPr lang="en-US" sz="1899" dirty="0">
                <a:solidFill>
                  <a:srgbClr val="000000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</a:p>
          <a:p>
            <a:pPr algn="ctr">
              <a:lnSpc>
                <a:spcPts val="2659"/>
              </a:lnSpc>
            </a:pPr>
            <a:endParaRPr lang="en-US" sz="1899" dirty="0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418"/>
            <a:ext cx="18288000" cy="10355836"/>
          </a:xfrm>
          <a:custGeom>
            <a:avLst/>
            <a:gdLst/>
            <a:ahLst/>
            <a:cxnLst/>
            <a:rect l="l" t="t" r="r" b="b"/>
            <a:pathLst>
              <a:path w="21544474" h="12100916">
                <a:moveTo>
                  <a:pt x="0" y="0"/>
                </a:moveTo>
                <a:lnTo>
                  <a:pt x="21544473" y="0"/>
                </a:lnTo>
                <a:lnTo>
                  <a:pt x="21544473" y="12100916"/>
                </a:lnTo>
                <a:lnTo>
                  <a:pt x="0" y="12100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06" r="-254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24681" y="640365"/>
            <a:ext cx="5919319" cy="1473910"/>
          </a:xfrm>
          <a:custGeom>
            <a:avLst/>
            <a:gdLst/>
            <a:ahLst/>
            <a:cxnLst/>
            <a:rect l="l" t="t" r="r" b="b"/>
            <a:pathLst>
              <a:path w="5919319" h="1473910">
                <a:moveTo>
                  <a:pt x="0" y="0"/>
                </a:moveTo>
                <a:lnTo>
                  <a:pt x="5919319" y="0"/>
                </a:lnTo>
                <a:lnTo>
                  <a:pt x="5919319" y="1473911"/>
                </a:lnTo>
                <a:lnTo>
                  <a:pt x="0" y="1473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76371" y="2903320"/>
            <a:ext cx="8615937" cy="6100105"/>
          </a:xfrm>
          <a:custGeom>
            <a:avLst/>
            <a:gdLst/>
            <a:ahLst/>
            <a:cxnLst/>
            <a:rect l="l" t="t" r="r" b="b"/>
            <a:pathLst>
              <a:path w="8615937" h="6100105">
                <a:moveTo>
                  <a:pt x="0" y="0"/>
                </a:moveTo>
                <a:lnTo>
                  <a:pt x="8615937" y="0"/>
                </a:lnTo>
                <a:lnTo>
                  <a:pt x="8615937" y="6100105"/>
                </a:lnTo>
                <a:lnTo>
                  <a:pt x="0" y="6100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66" t="-22567" r="-4438" b="-300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280854" y="264025"/>
            <a:ext cx="4810330" cy="1964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98"/>
              </a:lnSpc>
            </a:pPr>
            <a:r>
              <a:rPr lang="en-US" sz="12284" dirty="0">
                <a:solidFill>
                  <a:srgbClr val="C3122F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PDQ’S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07045" y="3844925"/>
            <a:ext cx="6006558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T-PDQ-BR-B-R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180181023149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$263.10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23961" y="5411377"/>
            <a:ext cx="5334446" cy="1727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•180181006043 T-U-BR-CB (10)</a:t>
            </a: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•180181910050 T-M-R-YB (10)</a:t>
            </a: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•180181102103 T-M-B-RP (10)</a:t>
            </a:r>
          </a:p>
          <a:p>
            <a:pPr algn="ctr">
              <a:lnSpc>
                <a:spcPts val="3499"/>
              </a:lnSpc>
            </a:pPr>
            <a:endParaRPr lang="en-US" sz="2499" b="1" dirty="0">
              <a:solidFill>
                <a:srgbClr val="C3122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555" b="-33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9550021" h="11162078">
                <a:moveTo>
                  <a:pt x="0" y="0"/>
                </a:moveTo>
                <a:lnTo>
                  <a:pt x="19550021" y="0"/>
                </a:lnTo>
                <a:lnTo>
                  <a:pt x="19550021" y="11162078"/>
                </a:lnTo>
                <a:lnTo>
                  <a:pt x="0" y="11162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2515" t="-22562" r="-25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24681" y="640365"/>
            <a:ext cx="5919319" cy="1473910"/>
          </a:xfrm>
          <a:custGeom>
            <a:avLst/>
            <a:gdLst/>
            <a:ahLst/>
            <a:cxnLst/>
            <a:rect l="l" t="t" r="r" b="b"/>
            <a:pathLst>
              <a:path w="5919319" h="1473910">
                <a:moveTo>
                  <a:pt x="0" y="0"/>
                </a:moveTo>
                <a:lnTo>
                  <a:pt x="5919319" y="0"/>
                </a:lnTo>
                <a:lnTo>
                  <a:pt x="5919319" y="1473911"/>
                </a:lnTo>
                <a:lnTo>
                  <a:pt x="0" y="14739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52199" y="2761051"/>
            <a:ext cx="5611098" cy="4126327"/>
          </a:xfrm>
          <a:custGeom>
            <a:avLst/>
            <a:gdLst/>
            <a:ahLst/>
            <a:cxnLst/>
            <a:rect l="l" t="t" r="r" b="b"/>
            <a:pathLst>
              <a:path w="5611098" h="4126327">
                <a:moveTo>
                  <a:pt x="0" y="0"/>
                </a:moveTo>
                <a:lnTo>
                  <a:pt x="5611098" y="0"/>
                </a:lnTo>
                <a:lnTo>
                  <a:pt x="5611098" y="4126328"/>
                </a:lnTo>
                <a:lnTo>
                  <a:pt x="0" y="4126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90" t="-30150" r="-9357" b="-288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75694" y="2912000"/>
            <a:ext cx="5723174" cy="3824431"/>
          </a:xfrm>
          <a:custGeom>
            <a:avLst/>
            <a:gdLst/>
            <a:ahLst/>
            <a:cxnLst/>
            <a:rect l="l" t="t" r="r" b="b"/>
            <a:pathLst>
              <a:path w="5723174" h="3824431">
                <a:moveTo>
                  <a:pt x="0" y="0"/>
                </a:moveTo>
                <a:lnTo>
                  <a:pt x="5723174" y="0"/>
                </a:lnTo>
                <a:lnTo>
                  <a:pt x="5723174" y="3824430"/>
                </a:lnTo>
                <a:lnTo>
                  <a:pt x="0" y="3824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57" t="-28611" r="-9583" b="-41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172353" y="395064"/>
            <a:ext cx="5038930" cy="1964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98"/>
              </a:lnSpc>
            </a:pPr>
            <a:r>
              <a:rPr lang="en-US" sz="12284" dirty="0">
                <a:solidFill>
                  <a:srgbClr val="C3122F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PDQ’S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7669" y="6960087"/>
            <a:ext cx="6115628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T-PDQ-Dlph-Trt-Whale</a:t>
            </a:r>
          </a:p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180181031632</a:t>
            </a:r>
          </a:p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$157.07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71896" y="8301842"/>
            <a:ext cx="4714703" cy="1397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•180181023668 T-OC-Dolphin (6)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•180181020308 T-OC-Turtle(5)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•180181904653 T-OC-Whale (5)</a:t>
            </a:r>
          </a:p>
          <a:p>
            <a:pPr algn="ctr">
              <a:lnSpc>
                <a:spcPts val="2799"/>
              </a:lnSpc>
            </a:pPr>
            <a:endParaRPr lang="en-US" sz="1999" b="1" dirty="0">
              <a:solidFill>
                <a:srgbClr val="FFCE00"/>
              </a:solidFill>
              <a:latin typeface="Roboto Mono Bold"/>
              <a:ea typeface="Roboto Mono Bold"/>
              <a:cs typeface="Roboto Mono Bold"/>
              <a:sym typeface="Roboto Mon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75694" y="6985645"/>
            <a:ext cx="5451910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T-PDQ-JR-Tcn-Mnk-Pen</a:t>
            </a:r>
          </a:p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180181031625</a:t>
            </a:r>
          </a:p>
          <a:p>
            <a:pPr algn="ctr">
              <a:lnSpc>
                <a:spcPts val="3219"/>
              </a:lnSpc>
            </a:pPr>
            <a:r>
              <a:rPr lang="en-US" sz="2299" b="1">
                <a:solidFill>
                  <a:srgbClr val="FFCE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$165.57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46163" y="8431081"/>
            <a:ext cx="5352705" cy="1397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•180181908163 T-JR-Z-Toucan (7)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•180181908132 T-JR-Z-Monkey (6)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FFCE00"/>
                </a:solidFill>
                <a:latin typeface="Roboto Mono Bold"/>
                <a:ea typeface="Roboto Mono Bold"/>
                <a:cs typeface="Roboto Mono Bold"/>
                <a:sym typeface="Roboto Mono Bold"/>
              </a:rPr>
              <a:t>•180181908149 T-JR-Z-Penguin (5)</a:t>
            </a:r>
          </a:p>
          <a:p>
            <a:pPr algn="ctr">
              <a:lnSpc>
                <a:spcPts val="2799"/>
              </a:lnSpc>
            </a:pPr>
            <a:endParaRPr lang="en-US" sz="1999" b="1" dirty="0">
              <a:solidFill>
                <a:srgbClr val="FFCE00"/>
              </a:solidFill>
              <a:latin typeface="Roboto Mono Bold"/>
              <a:ea typeface="Roboto Mono Bold"/>
              <a:cs typeface="Roboto Mono Bold"/>
              <a:sym typeface="Roboto Mon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909736" h="13656292">
                <a:moveTo>
                  <a:pt x="0" y="0"/>
                </a:moveTo>
                <a:lnTo>
                  <a:pt x="20909736" y="0"/>
                </a:lnTo>
                <a:lnTo>
                  <a:pt x="20909736" y="13656292"/>
                </a:lnTo>
                <a:lnTo>
                  <a:pt x="0" y="13656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 t="-1290" r="-2127" b="-28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541343" y="619794"/>
            <a:ext cx="5919319" cy="1473910"/>
          </a:xfrm>
          <a:custGeom>
            <a:avLst/>
            <a:gdLst/>
            <a:ahLst/>
            <a:cxnLst/>
            <a:rect l="l" t="t" r="r" b="b"/>
            <a:pathLst>
              <a:path w="5919319" h="1473910">
                <a:moveTo>
                  <a:pt x="0" y="0"/>
                </a:moveTo>
                <a:lnTo>
                  <a:pt x="5919319" y="0"/>
                </a:lnTo>
                <a:lnTo>
                  <a:pt x="5919319" y="1473911"/>
                </a:lnTo>
                <a:lnTo>
                  <a:pt x="0" y="1473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246230"/>
            <a:ext cx="4791640" cy="3476405"/>
          </a:xfrm>
          <a:custGeom>
            <a:avLst/>
            <a:gdLst/>
            <a:ahLst/>
            <a:cxnLst/>
            <a:rect l="l" t="t" r="r" b="b"/>
            <a:pathLst>
              <a:path w="4791640" h="3476405">
                <a:moveTo>
                  <a:pt x="0" y="0"/>
                </a:moveTo>
                <a:lnTo>
                  <a:pt x="4791640" y="0"/>
                </a:lnTo>
                <a:lnTo>
                  <a:pt x="4791640" y="3476405"/>
                </a:lnTo>
                <a:lnTo>
                  <a:pt x="0" y="34764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293" t="-37833" r="-11273" b="-297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946">
            <a:off x="7095920" y="3461012"/>
            <a:ext cx="4729484" cy="3364975"/>
          </a:xfrm>
          <a:custGeom>
            <a:avLst/>
            <a:gdLst/>
            <a:ahLst/>
            <a:cxnLst/>
            <a:rect l="l" t="t" r="r" b="b"/>
            <a:pathLst>
              <a:path w="4729484" h="3364975">
                <a:moveTo>
                  <a:pt x="0" y="0"/>
                </a:moveTo>
                <a:lnTo>
                  <a:pt x="4729485" y="0"/>
                </a:lnTo>
                <a:lnTo>
                  <a:pt x="4729485" y="3364976"/>
                </a:lnTo>
                <a:lnTo>
                  <a:pt x="0" y="336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927" t="-36145" r="-12158" b="-35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56448" y="3541661"/>
            <a:ext cx="4750718" cy="3180974"/>
          </a:xfrm>
          <a:custGeom>
            <a:avLst/>
            <a:gdLst/>
            <a:ahLst/>
            <a:cxnLst/>
            <a:rect l="l" t="t" r="r" b="b"/>
            <a:pathLst>
              <a:path w="4750718" h="3180974">
                <a:moveTo>
                  <a:pt x="0" y="0"/>
                </a:moveTo>
                <a:lnTo>
                  <a:pt x="4750718" y="0"/>
                </a:lnTo>
                <a:lnTo>
                  <a:pt x="4750718" y="3180974"/>
                </a:lnTo>
                <a:lnTo>
                  <a:pt x="0" y="3180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32" t="-35702" r="-11540" b="-409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32817" y="343062"/>
            <a:ext cx="4750718" cy="1964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198"/>
              </a:lnSpc>
            </a:pPr>
            <a:r>
              <a:rPr lang="en-US" sz="12284" dirty="0">
                <a:solidFill>
                  <a:srgbClr val="C3122F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PDQ’S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4799" y="7019815"/>
            <a:ext cx="5739441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T-PDQ-OC-KilWhl-Star-FshRd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180181030505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$186.84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0721" y="8433325"/>
            <a:ext cx="5067598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•180181009013 T-OC-Starfish (7)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•180181907555 T-OC-Killer-Whale (6)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•180181908552 T-OC-Fish-Red (7)</a:t>
            </a:r>
          </a:p>
          <a:p>
            <a:pPr algn="ctr">
              <a:lnSpc>
                <a:spcPts val="2659"/>
              </a:lnSpc>
            </a:pPr>
            <a:endParaRPr lang="en-US" sz="1899" b="1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74596" y="7098482"/>
            <a:ext cx="5772132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T-PDQ-OC-MCrb-OR-Sting-JrLob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180181030499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$235.86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86857" y="8433325"/>
            <a:ext cx="4777978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•180181023583 T-M-OC-Crab-OR (8)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•180181008016 T-OC-Stingray (10)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•180181910074 T-OC-JR-Lobster (8)</a:t>
            </a:r>
          </a:p>
          <a:p>
            <a:pPr algn="l">
              <a:lnSpc>
                <a:spcPts val="2659"/>
              </a:lnSpc>
            </a:pPr>
            <a:endParaRPr lang="en-US" sz="1899" b="1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669387" y="7098482"/>
            <a:ext cx="5124842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T-PDQ-Sting-JrLob-PhgLp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180181030482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$226.58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29188" y="8433325"/>
            <a:ext cx="4777978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•180181907944 T-DS-Phrog-Leap (8)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•180181008016 T-OC-Stingray (10)</a:t>
            </a:r>
          </a:p>
          <a:p>
            <a:pPr algn="l">
              <a:lnSpc>
                <a:spcPts val="2659"/>
              </a:lnSpc>
            </a:pPr>
            <a:r>
              <a:rPr lang="en-US" sz="1899" b="1">
                <a:solidFill>
                  <a:srgbClr val="000000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•180181910074 T-OC-JR-Lobster (8)</a:t>
            </a:r>
          </a:p>
          <a:p>
            <a:pPr algn="l">
              <a:lnSpc>
                <a:spcPts val="2659"/>
              </a:lnSpc>
            </a:pPr>
            <a:endParaRPr lang="en-US" sz="1899" b="1">
              <a:solidFill>
                <a:srgbClr val="000000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2651" y="-288756"/>
            <a:ext cx="18516600" cy="10320339"/>
          </a:xfrm>
          <a:custGeom>
            <a:avLst/>
            <a:gdLst/>
            <a:ahLst/>
            <a:cxnLst/>
            <a:rect l="l" t="t" r="r" b="b"/>
            <a:pathLst>
              <a:path w="19306039" h="10956177">
                <a:moveTo>
                  <a:pt x="0" y="0"/>
                </a:moveTo>
                <a:lnTo>
                  <a:pt x="19306039" y="0"/>
                </a:lnTo>
                <a:lnTo>
                  <a:pt x="19306039" y="10956177"/>
                </a:lnTo>
                <a:lnTo>
                  <a:pt x="0" y="10956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66908" y="3867260"/>
            <a:ext cx="7179844" cy="4851549"/>
          </a:xfrm>
          <a:custGeom>
            <a:avLst/>
            <a:gdLst/>
            <a:ahLst/>
            <a:cxnLst/>
            <a:rect l="l" t="t" r="r" b="b"/>
            <a:pathLst>
              <a:path w="7179844" h="4851549">
                <a:moveTo>
                  <a:pt x="0" y="0"/>
                </a:moveTo>
                <a:lnTo>
                  <a:pt x="7179844" y="0"/>
                </a:lnTo>
                <a:lnTo>
                  <a:pt x="7179844" y="4851549"/>
                </a:lnTo>
                <a:lnTo>
                  <a:pt x="0" y="485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13" t="-26162" r="-4652" b="-385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32979" y="6859831"/>
            <a:ext cx="5730405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•180181024283 T-H-Dracula (9)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•180181906961 T-DS-Bat (6)</a:t>
            </a:r>
          </a:p>
          <a:p>
            <a:pPr algn="l">
              <a:lnSpc>
                <a:spcPts val="2799"/>
              </a:lnSpc>
            </a:pPr>
            <a:r>
              <a:rPr lang="en-US" sz="1999" b="1" dirty="0">
                <a:solidFill>
                  <a:srgbClr val="C3122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•180181024290 T-H-Frankenstein (9)</a:t>
            </a:r>
          </a:p>
          <a:p>
            <a:pPr algn="ctr">
              <a:lnSpc>
                <a:spcPts val="2239"/>
              </a:lnSpc>
            </a:pPr>
            <a:endParaRPr lang="en-US" sz="1999" b="1" dirty="0">
              <a:solidFill>
                <a:srgbClr val="C3122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75091" y="5086350"/>
            <a:ext cx="5442237" cy="125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Item Code: T-PDQ-Bat-Drac-</a:t>
            </a:r>
            <a:r>
              <a:rPr lang="en-US" sz="2399" b="1" dirty="0" err="1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Frnk</a:t>
            </a:r>
            <a:endParaRPr lang="en-US" sz="2399" b="1" dirty="0">
              <a:solidFill>
                <a:srgbClr val="C3122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3359"/>
              </a:lnSpc>
            </a:pPr>
            <a:r>
              <a:rPr lang="en-US" sz="23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UPC: 180181030406</a:t>
            </a:r>
          </a:p>
          <a:p>
            <a:pPr algn="ctr">
              <a:lnSpc>
                <a:spcPts val="3359"/>
              </a:lnSpc>
            </a:pPr>
            <a:r>
              <a:rPr lang="en-US" sz="2399" b="1" dirty="0">
                <a:solidFill>
                  <a:srgbClr val="C3122F"/>
                </a:solidFill>
                <a:latin typeface="Roboto Bold"/>
                <a:ea typeface="Roboto Bold"/>
                <a:cs typeface="Roboto Bold"/>
                <a:sym typeface="Roboto Bold"/>
              </a:rPr>
              <a:t> Wholesale Price: $281.34</a:t>
            </a:r>
          </a:p>
        </p:txBody>
      </p:sp>
      <p:sp>
        <p:nvSpPr>
          <p:cNvPr id="6" name="Freeform 6"/>
          <p:cNvSpPr/>
          <p:nvPr/>
        </p:nvSpPr>
        <p:spPr>
          <a:xfrm>
            <a:off x="6449393" y="869095"/>
            <a:ext cx="5192512" cy="1292935"/>
          </a:xfrm>
          <a:custGeom>
            <a:avLst/>
            <a:gdLst/>
            <a:ahLst/>
            <a:cxnLst/>
            <a:rect l="l" t="t" r="r" b="b"/>
            <a:pathLst>
              <a:path w="5192512" h="1292935">
                <a:moveTo>
                  <a:pt x="0" y="0"/>
                </a:moveTo>
                <a:lnTo>
                  <a:pt x="5192512" y="0"/>
                </a:lnTo>
                <a:lnTo>
                  <a:pt x="5192512" y="1292935"/>
                </a:lnTo>
                <a:lnTo>
                  <a:pt x="0" y="1292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173467" y="2183099"/>
            <a:ext cx="7924715" cy="10166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05"/>
              </a:lnSpc>
            </a:pPr>
            <a:r>
              <a:rPr lang="en-US" sz="6361" dirty="0">
                <a:solidFill>
                  <a:srgbClr val="C3122F"/>
                </a:solidFill>
                <a:latin typeface="Showcard Gothic"/>
                <a:ea typeface="Showcard Gothic"/>
                <a:cs typeface="Showcard Gothic"/>
                <a:sym typeface="Showcard Gothic"/>
              </a:rPr>
              <a:t>PDQ- Halloween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632</Words>
  <Application>Microsoft Office PowerPoint</Application>
  <PresentationFormat>Custom</PresentationFormat>
  <Paragraphs>130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Showcard Gothic</vt:lpstr>
      <vt:lpstr>Roboto Mono</vt:lpstr>
      <vt:lpstr>Roboto Bold</vt:lpstr>
      <vt:lpstr>Anton</vt:lpstr>
      <vt:lpstr>Roboto Mono Bold</vt:lpstr>
      <vt:lpstr>Arial</vt:lpstr>
      <vt:lpstr>Roboto</vt:lpstr>
      <vt:lpstr>Calibri</vt:lpstr>
      <vt:lpstr>Roboto Mono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VIP Products PDQ Book</dc:title>
  <cp:lastModifiedBy>Melissa</cp:lastModifiedBy>
  <cp:revision>2</cp:revision>
  <dcterms:created xsi:type="dcterms:W3CDTF">2006-08-16T00:00:00Z</dcterms:created>
  <dcterms:modified xsi:type="dcterms:W3CDTF">2024-10-02T13:03:56Z</dcterms:modified>
  <dc:identifier>DAGNvXw7uVE</dc:identifier>
</cp:coreProperties>
</file>