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/>
  <p:notesSz cx="6858000" cy="9144000"/>
  <p:embeddedFontLst>
    <p:embeddedFont>
      <p:font typeface="League Spartan" panose="020B0604020202020204" charset="0"/>
      <p:regular r:id="rId19"/>
    </p:embeddedFont>
    <p:embeddedFont>
      <p:font typeface="Roboto Bold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0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1727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9000" b="-190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9378910"/>
            <a:ext cx="18288000" cy="908090"/>
          </a:xfrm>
          <a:custGeom>
            <a:avLst/>
            <a:gdLst/>
            <a:ahLst/>
            <a:cxnLst/>
            <a:rect l="l" t="t" r="r" b="b"/>
            <a:pathLst>
              <a:path w="18288000" h="908090">
                <a:moveTo>
                  <a:pt x="0" y="0"/>
                </a:moveTo>
                <a:lnTo>
                  <a:pt x="18288000" y="0"/>
                </a:lnTo>
                <a:lnTo>
                  <a:pt x="18288000" y="908090"/>
                </a:lnTo>
                <a:lnTo>
                  <a:pt x="0" y="9080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1769" b="-217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899213" y="272247"/>
            <a:ext cx="6111491" cy="1512907"/>
          </a:xfrm>
          <a:custGeom>
            <a:avLst/>
            <a:gdLst/>
            <a:ahLst/>
            <a:cxnLst/>
            <a:rect l="l" t="t" r="r" b="b"/>
            <a:pathLst>
              <a:path w="6111491" h="1512907">
                <a:moveTo>
                  <a:pt x="0" y="0"/>
                </a:moveTo>
                <a:lnTo>
                  <a:pt x="6111491" y="0"/>
                </a:lnTo>
                <a:lnTo>
                  <a:pt x="6111491" y="1512906"/>
                </a:lnTo>
                <a:lnTo>
                  <a:pt x="0" y="15129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819400" y="3831427"/>
            <a:ext cx="12249849" cy="3545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92"/>
              </a:lnSpc>
              <a:spcBef>
                <a:spcPct val="0"/>
              </a:spcBef>
            </a:pPr>
            <a:r>
              <a:rPr lang="en-US" sz="7000" dirty="0">
                <a:solidFill>
                  <a:srgbClr val="D2232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HOLIDAY CLIP STRIPS</a:t>
            </a:r>
          </a:p>
          <a:p>
            <a:pPr algn="ctr">
              <a:lnSpc>
                <a:spcPts val="14592"/>
              </a:lnSpc>
              <a:spcBef>
                <a:spcPct val="0"/>
              </a:spcBef>
            </a:pPr>
            <a:r>
              <a:rPr lang="en-US" sz="7000" dirty="0">
                <a:solidFill>
                  <a:srgbClr val="D2232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928161" y="2036025"/>
            <a:ext cx="2066011" cy="6356958"/>
          </a:xfrm>
          <a:custGeom>
            <a:avLst/>
            <a:gdLst/>
            <a:ahLst/>
            <a:cxnLst/>
            <a:rect l="l" t="t" r="r" b="b"/>
            <a:pathLst>
              <a:path w="2066011" h="6356958">
                <a:moveTo>
                  <a:pt x="0" y="0"/>
                </a:moveTo>
                <a:lnTo>
                  <a:pt x="2066011" y="0"/>
                </a:lnTo>
                <a:lnTo>
                  <a:pt x="2066011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857686" y="2171373"/>
            <a:ext cx="1947604" cy="6086262"/>
          </a:xfrm>
          <a:custGeom>
            <a:avLst/>
            <a:gdLst/>
            <a:ahLst/>
            <a:cxnLst/>
            <a:rect l="l" t="t" r="r" b="b"/>
            <a:pathLst>
              <a:path w="1947604" h="6086262">
                <a:moveTo>
                  <a:pt x="0" y="0"/>
                </a:moveTo>
                <a:lnTo>
                  <a:pt x="1947604" y="0"/>
                </a:lnTo>
                <a:lnTo>
                  <a:pt x="1947604" y="6086262"/>
                </a:lnTo>
                <a:lnTo>
                  <a:pt x="0" y="60862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761522" y="1804221"/>
            <a:ext cx="2322854" cy="2322854"/>
          </a:xfrm>
          <a:custGeom>
            <a:avLst/>
            <a:gdLst/>
            <a:ahLst/>
            <a:cxnLst/>
            <a:rect l="l" t="t" r="r" b="b"/>
            <a:pathLst>
              <a:path w="2322854" h="2322854">
                <a:moveTo>
                  <a:pt x="0" y="0"/>
                </a:moveTo>
                <a:lnTo>
                  <a:pt x="2322854" y="0"/>
                </a:lnTo>
                <a:lnTo>
                  <a:pt x="2322854" y="2322854"/>
                </a:lnTo>
                <a:lnTo>
                  <a:pt x="0" y="23228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9516816" y="4622375"/>
            <a:ext cx="3576899" cy="2807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T-H-Gin-Santa-CP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Holiday Gingerbread Man &amp; Santa - Clip Strip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6 units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180181024566 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31.5" W: 8" D: 8"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$79.17</a:t>
            </a:r>
          </a:p>
          <a:p>
            <a:pPr algn="ctr">
              <a:lnSpc>
                <a:spcPts val="2804"/>
              </a:lnSpc>
            </a:pPr>
            <a:endParaRPr lang="en-US" sz="1699" b="1">
              <a:solidFill>
                <a:srgbClr val="000000"/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662840" y="1763959"/>
            <a:ext cx="2348050" cy="2348050"/>
          </a:xfrm>
          <a:custGeom>
            <a:avLst/>
            <a:gdLst/>
            <a:ahLst/>
            <a:cxnLst/>
            <a:rect l="l" t="t" r="r" b="b"/>
            <a:pathLst>
              <a:path w="2348050" h="2348050">
                <a:moveTo>
                  <a:pt x="0" y="0"/>
                </a:moveTo>
                <a:lnTo>
                  <a:pt x="2348051" y="0"/>
                </a:lnTo>
                <a:lnTo>
                  <a:pt x="2348051" y="2348051"/>
                </a:lnTo>
                <a:lnTo>
                  <a:pt x="0" y="23480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158281" y="1804221"/>
            <a:ext cx="2201097" cy="6356958"/>
          </a:xfrm>
          <a:custGeom>
            <a:avLst/>
            <a:gdLst/>
            <a:ahLst/>
            <a:cxnLst/>
            <a:rect l="l" t="t" r="r" b="b"/>
            <a:pathLst>
              <a:path w="2201097" h="6356958">
                <a:moveTo>
                  <a:pt x="0" y="0"/>
                </a:moveTo>
                <a:lnTo>
                  <a:pt x="2201097" y="0"/>
                </a:lnTo>
                <a:lnTo>
                  <a:pt x="2201097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8700" y="1965021"/>
            <a:ext cx="2129581" cy="6356958"/>
          </a:xfrm>
          <a:custGeom>
            <a:avLst/>
            <a:gdLst/>
            <a:ahLst/>
            <a:cxnLst/>
            <a:rect l="l" t="t" r="r" b="b"/>
            <a:pathLst>
              <a:path w="2129581" h="6356958">
                <a:moveTo>
                  <a:pt x="0" y="0"/>
                </a:moveTo>
                <a:lnTo>
                  <a:pt x="2129581" y="0"/>
                </a:lnTo>
                <a:lnTo>
                  <a:pt x="2129581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5369827" y="4622375"/>
            <a:ext cx="3118505" cy="2455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T-H-Gin-San-CP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Holiday Gingerbread Man &amp; Santa - Clip Strip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8 units 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180181033056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33.5" W: 8" D: 11"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$105.56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982398" y="634417"/>
            <a:ext cx="7712785" cy="533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HOLIDAY CLIP STRIPS 2025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461441" y="2182410"/>
            <a:ext cx="2836412" cy="2663051"/>
          </a:xfrm>
          <a:custGeom>
            <a:avLst/>
            <a:gdLst/>
            <a:ahLst/>
            <a:cxnLst/>
            <a:rect l="l" t="t" r="r" b="b"/>
            <a:pathLst>
              <a:path w="2836412" h="2663051">
                <a:moveTo>
                  <a:pt x="0" y="0"/>
                </a:moveTo>
                <a:lnTo>
                  <a:pt x="2836412" y="0"/>
                </a:lnTo>
                <a:lnTo>
                  <a:pt x="2836412" y="2663051"/>
                </a:lnTo>
                <a:lnTo>
                  <a:pt x="0" y="26630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650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007929" y="1664399"/>
            <a:ext cx="2371636" cy="6849489"/>
          </a:xfrm>
          <a:custGeom>
            <a:avLst/>
            <a:gdLst/>
            <a:ahLst/>
            <a:cxnLst/>
            <a:rect l="l" t="t" r="r" b="b"/>
            <a:pathLst>
              <a:path w="2371636" h="6849489">
                <a:moveTo>
                  <a:pt x="0" y="0"/>
                </a:moveTo>
                <a:lnTo>
                  <a:pt x="2371636" y="0"/>
                </a:lnTo>
                <a:lnTo>
                  <a:pt x="2371636" y="6849489"/>
                </a:lnTo>
                <a:lnTo>
                  <a:pt x="0" y="68494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760533" y="1444858"/>
            <a:ext cx="2912681" cy="7397284"/>
          </a:xfrm>
          <a:custGeom>
            <a:avLst/>
            <a:gdLst/>
            <a:ahLst/>
            <a:cxnLst/>
            <a:rect l="l" t="t" r="r" b="b"/>
            <a:pathLst>
              <a:path w="2912681" h="7397284">
                <a:moveTo>
                  <a:pt x="0" y="0"/>
                </a:moveTo>
                <a:lnTo>
                  <a:pt x="2912681" y="0"/>
                </a:lnTo>
                <a:lnTo>
                  <a:pt x="2912681" y="7397284"/>
                </a:lnTo>
                <a:lnTo>
                  <a:pt x="0" y="73972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8998760" y="5057775"/>
            <a:ext cx="3761773" cy="2455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T-JR-H-Gin-San-2PK-CP-8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Jr Holiday Gingerbread Man &amp; Santa 2 Pack - Clip Strip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8 units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180181032684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29" W: 8" D: 5"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$91.92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79565" y="5003419"/>
            <a:ext cx="3291422" cy="2455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T-H-Santa-CP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Holiday Santa - Clip Strip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8 units 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180181024382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33.5" W: 8" D: 11"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$107.68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</a:p>
        </p:txBody>
      </p:sp>
      <p:sp>
        <p:nvSpPr>
          <p:cNvPr id="7" name="Freeform 7"/>
          <p:cNvSpPr/>
          <p:nvPr/>
        </p:nvSpPr>
        <p:spPr>
          <a:xfrm>
            <a:off x="5749448" y="2251002"/>
            <a:ext cx="2525865" cy="2525865"/>
          </a:xfrm>
          <a:custGeom>
            <a:avLst/>
            <a:gdLst/>
            <a:ahLst/>
            <a:cxnLst/>
            <a:rect l="l" t="t" r="r" b="b"/>
            <a:pathLst>
              <a:path w="2525865" h="2525865">
                <a:moveTo>
                  <a:pt x="0" y="0"/>
                </a:moveTo>
                <a:lnTo>
                  <a:pt x="2525866" y="0"/>
                </a:lnTo>
                <a:lnTo>
                  <a:pt x="2525866" y="2525865"/>
                </a:lnTo>
                <a:lnTo>
                  <a:pt x="0" y="25258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982398" y="634417"/>
            <a:ext cx="7712785" cy="533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HOLIDAY CLIP STRIPS 2025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49145" y="2063436"/>
            <a:ext cx="2309931" cy="6461346"/>
          </a:xfrm>
          <a:custGeom>
            <a:avLst/>
            <a:gdLst/>
            <a:ahLst/>
            <a:cxnLst/>
            <a:rect l="l" t="t" r="r" b="b"/>
            <a:pathLst>
              <a:path w="2309931" h="6461346">
                <a:moveTo>
                  <a:pt x="0" y="0"/>
                </a:moveTo>
                <a:lnTo>
                  <a:pt x="2309931" y="0"/>
                </a:lnTo>
                <a:lnTo>
                  <a:pt x="2309931" y="6461346"/>
                </a:lnTo>
                <a:lnTo>
                  <a:pt x="0" y="64613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160902" y="2330492"/>
            <a:ext cx="2534282" cy="2418288"/>
          </a:xfrm>
          <a:custGeom>
            <a:avLst/>
            <a:gdLst/>
            <a:ahLst/>
            <a:cxnLst/>
            <a:rect l="l" t="t" r="r" b="b"/>
            <a:pathLst>
              <a:path w="2534283" h="2550278">
                <a:moveTo>
                  <a:pt x="0" y="0"/>
                </a:moveTo>
                <a:lnTo>
                  <a:pt x="2534282" y="0"/>
                </a:lnTo>
                <a:lnTo>
                  <a:pt x="2534282" y="2550278"/>
                </a:lnTo>
                <a:lnTo>
                  <a:pt x="0" y="25502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860100" y="1825231"/>
            <a:ext cx="1908004" cy="6636537"/>
          </a:xfrm>
          <a:custGeom>
            <a:avLst/>
            <a:gdLst/>
            <a:ahLst/>
            <a:cxnLst/>
            <a:rect l="l" t="t" r="r" b="b"/>
            <a:pathLst>
              <a:path w="1908004" h="6636537">
                <a:moveTo>
                  <a:pt x="0" y="0"/>
                </a:moveTo>
                <a:lnTo>
                  <a:pt x="1908004" y="0"/>
                </a:lnTo>
                <a:lnTo>
                  <a:pt x="1908004" y="6636538"/>
                </a:lnTo>
                <a:lnTo>
                  <a:pt x="0" y="66365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0186180" y="4967125"/>
            <a:ext cx="2707532" cy="2455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T-H-Elf-CP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Holiday Elf - Clip Strip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8 units 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180181024399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33" W: 8" D: 10"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$104.00</a:t>
            </a:r>
          </a:p>
          <a:p>
            <a:pPr algn="ctr">
              <a:lnSpc>
                <a:spcPts val="2804"/>
              </a:lnSpc>
            </a:pPr>
            <a:endParaRPr lang="en-US" sz="1699" b="1">
              <a:solidFill>
                <a:srgbClr val="000000"/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726864" y="5057775"/>
            <a:ext cx="4188536" cy="21029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4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T-H-Gingerbread-CP</a:t>
            </a:r>
          </a:p>
          <a:p>
            <a:pPr algn="ctr">
              <a:lnSpc>
                <a:spcPts val="2804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Holiday Gingerbread Man - Clip Strip</a:t>
            </a:r>
          </a:p>
          <a:p>
            <a:pPr algn="ctr">
              <a:lnSpc>
                <a:spcPts val="2804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8 units</a:t>
            </a:r>
          </a:p>
          <a:p>
            <a:pPr algn="ctr">
              <a:lnSpc>
                <a:spcPts val="2804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180181024375</a:t>
            </a:r>
          </a:p>
          <a:p>
            <a:pPr algn="ctr">
              <a:lnSpc>
                <a:spcPts val="2804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33" W: 8" D: 11"</a:t>
            </a:r>
          </a:p>
          <a:p>
            <a:pPr algn="ctr">
              <a:lnSpc>
                <a:spcPts val="2804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$103.44</a:t>
            </a:r>
          </a:p>
        </p:txBody>
      </p:sp>
      <p:sp>
        <p:nvSpPr>
          <p:cNvPr id="7" name="Freeform 7"/>
          <p:cNvSpPr/>
          <p:nvPr/>
        </p:nvSpPr>
        <p:spPr>
          <a:xfrm>
            <a:off x="5573684" y="2330493"/>
            <a:ext cx="2418287" cy="2418287"/>
          </a:xfrm>
          <a:custGeom>
            <a:avLst/>
            <a:gdLst/>
            <a:ahLst/>
            <a:cxnLst/>
            <a:rect l="l" t="t" r="r" b="b"/>
            <a:pathLst>
              <a:path w="2418287" h="2418287">
                <a:moveTo>
                  <a:pt x="0" y="0"/>
                </a:moveTo>
                <a:lnTo>
                  <a:pt x="2418287" y="0"/>
                </a:lnTo>
                <a:lnTo>
                  <a:pt x="2418287" y="2418287"/>
                </a:lnTo>
                <a:lnTo>
                  <a:pt x="0" y="24182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982398" y="634417"/>
            <a:ext cx="7712785" cy="533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HOLIDAY CLIP STRIPS 2025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364176" y="2901342"/>
            <a:ext cx="3462089" cy="6154825"/>
          </a:xfrm>
          <a:custGeom>
            <a:avLst/>
            <a:gdLst/>
            <a:ahLst/>
            <a:cxnLst/>
            <a:rect l="l" t="t" r="r" b="b"/>
            <a:pathLst>
              <a:path w="3462089" h="6154825">
                <a:moveTo>
                  <a:pt x="0" y="0"/>
                </a:moveTo>
                <a:lnTo>
                  <a:pt x="3462089" y="0"/>
                </a:lnTo>
                <a:lnTo>
                  <a:pt x="3462089" y="6154825"/>
                </a:lnTo>
                <a:lnTo>
                  <a:pt x="0" y="61548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188947" y="3044565"/>
            <a:ext cx="2360021" cy="6356958"/>
          </a:xfrm>
          <a:custGeom>
            <a:avLst/>
            <a:gdLst/>
            <a:ahLst/>
            <a:cxnLst/>
            <a:rect l="l" t="t" r="r" b="b"/>
            <a:pathLst>
              <a:path w="2360021" h="6356958">
                <a:moveTo>
                  <a:pt x="0" y="0"/>
                </a:moveTo>
                <a:lnTo>
                  <a:pt x="2360021" y="0"/>
                </a:lnTo>
                <a:lnTo>
                  <a:pt x="2360021" y="6356959"/>
                </a:lnTo>
                <a:lnTo>
                  <a:pt x="0" y="63569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537325" y="796626"/>
            <a:ext cx="2721975" cy="2721975"/>
          </a:xfrm>
          <a:custGeom>
            <a:avLst/>
            <a:gdLst/>
            <a:ahLst/>
            <a:cxnLst/>
            <a:rect l="l" t="t" r="r" b="b"/>
            <a:pathLst>
              <a:path w="2721975" h="2721975">
                <a:moveTo>
                  <a:pt x="0" y="0"/>
                </a:moveTo>
                <a:lnTo>
                  <a:pt x="2721975" y="0"/>
                </a:lnTo>
                <a:lnTo>
                  <a:pt x="2721975" y="2721975"/>
                </a:lnTo>
                <a:lnTo>
                  <a:pt x="0" y="27219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34148" y="2901342"/>
            <a:ext cx="2201097" cy="6356958"/>
          </a:xfrm>
          <a:custGeom>
            <a:avLst/>
            <a:gdLst/>
            <a:ahLst/>
            <a:cxnLst/>
            <a:rect l="l" t="t" r="r" b="b"/>
            <a:pathLst>
              <a:path w="2201097" h="6356958">
                <a:moveTo>
                  <a:pt x="0" y="0"/>
                </a:moveTo>
                <a:lnTo>
                  <a:pt x="2201096" y="0"/>
                </a:lnTo>
                <a:lnTo>
                  <a:pt x="2201096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535244" y="747081"/>
            <a:ext cx="2380251" cy="2380251"/>
          </a:xfrm>
          <a:custGeom>
            <a:avLst/>
            <a:gdLst/>
            <a:ahLst/>
            <a:cxnLst/>
            <a:rect l="l" t="t" r="r" b="b"/>
            <a:pathLst>
              <a:path w="2380251" h="2380251">
                <a:moveTo>
                  <a:pt x="0" y="0"/>
                </a:moveTo>
                <a:lnTo>
                  <a:pt x="2380251" y="0"/>
                </a:lnTo>
                <a:lnTo>
                  <a:pt x="2380251" y="2380251"/>
                </a:lnTo>
                <a:lnTo>
                  <a:pt x="0" y="23802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31575" y="634086"/>
            <a:ext cx="2606241" cy="2606241"/>
          </a:xfrm>
          <a:custGeom>
            <a:avLst/>
            <a:gdLst/>
            <a:ahLst/>
            <a:cxnLst/>
            <a:rect l="l" t="t" r="r" b="b"/>
            <a:pathLst>
              <a:path w="2606241" h="2606241">
                <a:moveTo>
                  <a:pt x="0" y="0"/>
                </a:moveTo>
                <a:lnTo>
                  <a:pt x="2606242" y="0"/>
                </a:lnTo>
                <a:lnTo>
                  <a:pt x="2606242" y="2606242"/>
                </a:lnTo>
                <a:lnTo>
                  <a:pt x="0" y="26062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161886" y="3127332"/>
            <a:ext cx="2781805" cy="6216324"/>
          </a:xfrm>
          <a:custGeom>
            <a:avLst/>
            <a:gdLst/>
            <a:ahLst/>
            <a:cxnLst/>
            <a:rect l="l" t="t" r="r" b="b"/>
            <a:pathLst>
              <a:path w="2781805" h="6216324">
                <a:moveTo>
                  <a:pt x="0" y="0"/>
                </a:moveTo>
                <a:lnTo>
                  <a:pt x="2781805" y="0"/>
                </a:lnTo>
                <a:lnTo>
                  <a:pt x="2781805" y="6216325"/>
                </a:lnTo>
                <a:lnTo>
                  <a:pt x="0" y="62163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9592427" y="5016227"/>
            <a:ext cx="2770236" cy="2455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MT-MB-Bat-Frnk-CP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Mighty MicroBall Bat &amp; Frankenstein - Clip Strip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6 units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180181032660 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29" W: 14" D: 10.5"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$85.56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558523" y="5057775"/>
            <a:ext cx="3209252" cy="2455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MT-MB-Frnk-GrmR-CP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Mighty MicroBall Frankenstein &amp; 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Grim Reaper - Clip Strip 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6 units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180181031847 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32.5" W: 8" D: 9"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$85.56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548968" y="495248"/>
            <a:ext cx="7712785" cy="1066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MIGHTY MICROFIBER HOLIDAY</a:t>
            </a:r>
          </a:p>
          <a:p>
            <a:pPr algn="ctr">
              <a:lnSpc>
                <a:spcPts val="4200"/>
              </a:lnSpc>
            </a:pPr>
            <a:r>
              <a:rPr lang="en-US" sz="3000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CLIP STRIPS 2025</a:t>
            </a:r>
          </a:p>
        </p:txBody>
      </p:sp>
      <p:sp>
        <p:nvSpPr>
          <p:cNvPr id="12" name="Freeform 12"/>
          <p:cNvSpPr/>
          <p:nvPr/>
        </p:nvSpPr>
        <p:spPr>
          <a:xfrm>
            <a:off x="12362663" y="967488"/>
            <a:ext cx="2380251" cy="2380251"/>
          </a:xfrm>
          <a:custGeom>
            <a:avLst/>
            <a:gdLst/>
            <a:ahLst/>
            <a:cxnLst/>
            <a:rect l="l" t="t" r="r" b="b"/>
            <a:pathLst>
              <a:path w="2380251" h="2380251">
                <a:moveTo>
                  <a:pt x="0" y="0"/>
                </a:moveTo>
                <a:lnTo>
                  <a:pt x="2380251" y="0"/>
                </a:lnTo>
                <a:lnTo>
                  <a:pt x="2380251" y="2380251"/>
                </a:lnTo>
                <a:lnTo>
                  <a:pt x="0" y="23802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81361" y="1475439"/>
            <a:ext cx="2829160" cy="7595061"/>
          </a:xfrm>
          <a:custGeom>
            <a:avLst/>
            <a:gdLst/>
            <a:ahLst/>
            <a:cxnLst/>
            <a:rect l="l" t="t" r="r" b="b"/>
            <a:pathLst>
              <a:path w="2829160" h="7595061">
                <a:moveTo>
                  <a:pt x="0" y="0"/>
                </a:moveTo>
                <a:lnTo>
                  <a:pt x="2829160" y="0"/>
                </a:lnTo>
                <a:lnTo>
                  <a:pt x="2829160" y="7595061"/>
                </a:lnTo>
                <a:lnTo>
                  <a:pt x="0" y="75950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815904" y="1527885"/>
            <a:ext cx="3047518" cy="7595061"/>
          </a:xfrm>
          <a:custGeom>
            <a:avLst/>
            <a:gdLst/>
            <a:ahLst/>
            <a:cxnLst/>
            <a:rect l="l" t="t" r="r" b="b"/>
            <a:pathLst>
              <a:path w="3047518" h="7595061">
                <a:moveTo>
                  <a:pt x="0" y="0"/>
                </a:moveTo>
                <a:lnTo>
                  <a:pt x="3047518" y="0"/>
                </a:lnTo>
                <a:lnTo>
                  <a:pt x="3047518" y="7595061"/>
                </a:lnTo>
                <a:lnTo>
                  <a:pt x="0" y="75950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405360" y="1712711"/>
            <a:ext cx="3067644" cy="3067644"/>
          </a:xfrm>
          <a:custGeom>
            <a:avLst/>
            <a:gdLst/>
            <a:ahLst/>
            <a:cxnLst/>
            <a:rect l="l" t="t" r="r" b="b"/>
            <a:pathLst>
              <a:path w="3067644" h="3067644">
                <a:moveTo>
                  <a:pt x="0" y="0"/>
                </a:moveTo>
                <a:lnTo>
                  <a:pt x="3067644" y="0"/>
                </a:lnTo>
                <a:lnTo>
                  <a:pt x="3067644" y="3067643"/>
                </a:lnTo>
                <a:lnTo>
                  <a:pt x="0" y="30676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453421" y="1712711"/>
            <a:ext cx="2951939" cy="2951939"/>
          </a:xfrm>
          <a:custGeom>
            <a:avLst/>
            <a:gdLst/>
            <a:ahLst/>
            <a:cxnLst/>
            <a:rect l="l" t="t" r="r" b="b"/>
            <a:pathLst>
              <a:path w="2951939" h="2951939">
                <a:moveTo>
                  <a:pt x="0" y="0"/>
                </a:moveTo>
                <a:lnTo>
                  <a:pt x="2951939" y="0"/>
                </a:lnTo>
                <a:lnTo>
                  <a:pt x="2951939" y="2951939"/>
                </a:lnTo>
                <a:lnTo>
                  <a:pt x="0" y="29519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819322" y="5263869"/>
            <a:ext cx="5313570" cy="21029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4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MT-MB-Pum-Skel-CP</a:t>
            </a:r>
          </a:p>
          <a:p>
            <a:pPr algn="ctr">
              <a:lnSpc>
                <a:spcPts val="2804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Mighty </a:t>
            </a:r>
            <a:r>
              <a:rPr lang="en-US" sz="1699" b="1" dirty="0" err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MicroBall</a:t>
            </a: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Pumpkin Man &amp; Skeleton - Clip Strip</a:t>
            </a:r>
          </a:p>
          <a:p>
            <a:pPr algn="ctr">
              <a:lnSpc>
                <a:spcPts val="2804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6 units</a:t>
            </a:r>
          </a:p>
          <a:p>
            <a:pPr algn="ctr">
              <a:lnSpc>
                <a:spcPts val="2804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180181031694 </a:t>
            </a:r>
          </a:p>
          <a:p>
            <a:pPr algn="ctr">
              <a:lnSpc>
                <a:spcPts val="2804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32" W: 9" D: 10"</a:t>
            </a:r>
          </a:p>
          <a:p>
            <a:pPr algn="ctr">
              <a:lnSpc>
                <a:spcPts val="2804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$85.56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259465" y="495248"/>
            <a:ext cx="9080198" cy="533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MIGHTY MICROFIBER HOLIDAY CLIP STRIPS 2025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61753" y="3106405"/>
            <a:ext cx="1975196" cy="5896108"/>
          </a:xfrm>
          <a:custGeom>
            <a:avLst/>
            <a:gdLst/>
            <a:ahLst/>
            <a:cxnLst/>
            <a:rect l="l" t="t" r="r" b="b"/>
            <a:pathLst>
              <a:path w="1975196" h="5896108">
                <a:moveTo>
                  <a:pt x="0" y="0"/>
                </a:moveTo>
                <a:lnTo>
                  <a:pt x="1975196" y="0"/>
                </a:lnTo>
                <a:lnTo>
                  <a:pt x="1975196" y="5896108"/>
                </a:lnTo>
                <a:lnTo>
                  <a:pt x="0" y="58961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080369" y="3118466"/>
            <a:ext cx="2020571" cy="5971676"/>
          </a:xfrm>
          <a:custGeom>
            <a:avLst/>
            <a:gdLst/>
            <a:ahLst/>
            <a:cxnLst/>
            <a:rect l="l" t="t" r="r" b="b"/>
            <a:pathLst>
              <a:path w="2020571" h="5971676">
                <a:moveTo>
                  <a:pt x="0" y="0"/>
                </a:moveTo>
                <a:lnTo>
                  <a:pt x="2020571" y="0"/>
                </a:lnTo>
                <a:lnTo>
                  <a:pt x="2020571" y="5971675"/>
                </a:lnTo>
                <a:lnTo>
                  <a:pt x="0" y="59716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0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400287" y="3298686"/>
            <a:ext cx="2078416" cy="5959614"/>
          </a:xfrm>
          <a:custGeom>
            <a:avLst/>
            <a:gdLst/>
            <a:ahLst/>
            <a:cxnLst/>
            <a:rect l="l" t="t" r="r" b="b"/>
            <a:pathLst>
              <a:path w="2078416" h="5959614">
                <a:moveTo>
                  <a:pt x="0" y="0"/>
                </a:moveTo>
                <a:lnTo>
                  <a:pt x="2078415" y="0"/>
                </a:lnTo>
                <a:lnTo>
                  <a:pt x="2078415" y="5959614"/>
                </a:lnTo>
                <a:lnTo>
                  <a:pt x="0" y="59596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54761" y="3106405"/>
            <a:ext cx="2230062" cy="6151895"/>
          </a:xfrm>
          <a:custGeom>
            <a:avLst/>
            <a:gdLst/>
            <a:ahLst/>
            <a:cxnLst/>
            <a:rect l="l" t="t" r="r" b="b"/>
            <a:pathLst>
              <a:path w="2230062" h="6151895">
                <a:moveTo>
                  <a:pt x="0" y="0"/>
                </a:moveTo>
                <a:lnTo>
                  <a:pt x="2230062" y="0"/>
                </a:lnTo>
                <a:lnTo>
                  <a:pt x="2230062" y="6151895"/>
                </a:lnTo>
                <a:lnTo>
                  <a:pt x="0" y="61518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330021" y="1338543"/>
            <a:ext cx="2218947" cy="2218947"/>
          </a:xfrm>
          <a:custGeom>
            <a:avLst/>
            <a:gdLst/>
            <a:ahLst/>
            <a:cxnLst/>
            <a:rect l="l" t="t" r="r" b="b"/>
            <a:pathLst>
              <a:path w="2218947" h="2218947">
                <a:moveTo>
                  <a:pt x="0" y="0"/>
                </a:moveTo>
                <a:lnTo>
                  <a:pt x="2218947" y="0"/>
                </a:lnTo>
                <a:lnTo>
                  <a:pt x="2218947" y="2218947"/>
                </a:lnTo>
                <a:lnTo>
                  <a:pt x="0" y="22189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80983" y="1280554"/>
            <a:ext cx="2276935" cy="2276935"/>
          </a:xfrm>
          <a:custGeom>
            <a:avLst/>
            <a:gdLst/>
            <a:ahLst/>
            <a:cxnLst/>
            <a:rect l="l" t="t" r="r" b="b"/>
            <a:pathLst>
              <a:path w="2276935" h="2276935">
                <a:moveTo>
                  <a:pt x="0" y="0"/>
                </a:moveTo>
                <a:lnTo>
                  <a:pt x="2276936" y="0"/>
                </a:lnTo>
                <a:lnTo>
                  <a:pt x="2276936" y="2276936"/>
                </a:lnTo>
                <a:lnTo>
                  <a:pt x="0" y="22769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176086" y="1374751"/>
            <a:ext cx="2146530" cy="2146530"/>
          </a:xfrm>
          <a:custGeom>
            <a:avLst/>
            <a:gdLst/>
            <a:ahLst/>
            <a:cxnLst/>
            <a:rect l="l" t="t" r="r" b="b"/>
            <a:pathLst>
              <a:path w="2146530" h="2146530">
                <a:moveTo>
                  <a:pt x="0" y="0"/>
                </a:moveTo>
                <a:lnTo>
                  <a:pt x="2146530" y="0"/>
                </a:lnTo>
                <a:lnTo>
                  <a:pt x="2146530" y="2146530"/>
                </a:lnTo>
                <a:lnTo>
                  <a:pt x="0" y="21465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080369" y="1338543"/>
            <a:ext cx="2337291" cy="2337291"/>
          </a:xfrm>
          <a:custGeom>
            <a:avLst/>
            <a:gdLst/>
            <a:ahLst/>
            <a:cxnLst/>
            <a:rect l="l" t="t" r="r" b="b"/>
            <a:pathLst>
              <a:path w="2337291" h="2337291">
                <a:moveTo>
                  <a:pt x="0" y="0"/>
                </a:moveTo>
                <a:lnTo>
                  <a:pt x="2337291" y="0"/>
                </a:lnTo>
                <a:lnTo>
                  <a:pt x="2337291" y="2337291"/>
                </a:lnTo>
                <a:lnTo>
                  <a:pt x="0" y="23372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292663" y="5127058"/>
            <a:ext cx="2969090" cy="2807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MT-MB-Snw-PenBK-CP-6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Mighty MicroBall Snowman &amp;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Penguin Black - Clip Strip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6 units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180181031854 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32" W: 8" D: 8"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$85.29</a:t>
            </a:r>
          </a:p>
          <a:p>
            <a:pPr algn="ctr">
              <a:lnSpc>
                <a:spcPts val="2804"/>
              </a:lnSpc>
            </a:pPr>
            <a:endParaRPr lang="en-US" sz="1699" b="1">
              <a:solidFill>
                <a:srgbClr val="000000"/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102587" y="5127058"/>
            <a:ext cx="4955071" cy="2478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4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MT-MBM-GBM-Pen-BK-CP-6</a:t>
            </a:r>
          </a:p>
          <a:p>
            <a:pPr algn="ctr">
              <a:lnSpc>
                <a:spcPts val="2804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Mighty Microfiber Ball Med Gingerbread Man Hat</a:t>
            </a:r>
          </a:p>
          <a:p>
            <a:pPr algn="ctr">
              <a:lnSpc>
                <a:spcPts val="2804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&amp; Penguin BK - Clip Strip</a:t>
            </a:r>
          </a:p>
          <a:p>
            <a:pPr algn="ctr">
              <a:lnSpc>
                <a:spcPts val="2804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6 units</a:t>
            </a:r>
          </a:p>
          <a:p>
            <a:pPr algn="ctr">
              <a:lnSpc>
                <a:spcPts val="2804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180181033063 </a:t>
            </a:r>
          </a:p>
          <a:p>
            <a:pPr algn="ctr">
              <a:lnSpc>
                <a:spcPts val="2804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32" W: 9" D: 9"</a:t>
            </a:r>
          </a:p>
          <a:p>
            <a:pPr algn="ctr">
              <a:lnSpc>
                <a:spcPts val="2804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$85.56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548968" y="495248"/>
            <a:ext cx="7712785" cy="1066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MIGHTY MICROFIBER HOLIDAY </a:t>
            </a:r>
          </a:p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CLIP STRIPS 2025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754989" y="2950958"/>
            <a:ext cx="2360021" cy="6356958"/>
          </a:xfrm>
          <a:custGeom>
            <a:avLst/>
            <a:gdLst/>
            <a:ahLst/>
            <a:cxnLst/>
            <a:rect l="l" t="t" r="r" b="b"/>
            <a:pathLst>
              <a:path w="2360021" h="6356958">
                <a:moveTo>
                  <a:pt x="0" y="0"/>
                </a:moveTo>
                <a:lnTo>
                  <a:pt x="2360021" y="0"/>
                </a:lnTo>
                <a:lnTo>
                  <a:pt x="2360021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844279" y="2950958"/>
            <a:ext cx="2209043" cy="6356958"/>
          </a:xfrm>
          <a:custGeom>
            <a:avLst/>
            <a:gdLst/>
            <a:ahLst/>
            <a:cxnLst/>
            <a:rect l="l" t="t" r="r" b="b"/>
            <a:pathLst>
              <a:path w="2209043" h="6356958">
                <a:moveTo>
                  <a:pt x="0" y="0"/>
                </a:moveTo>
                <a:lnTo>
                  <a:pt x="2209043" y="0"/>
                </a:lnTo>
                <a:lnTo>
                  <a:pt x="2209043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9051977" y="4891088"/>
            <a:ext cx="4335539" cy="2807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MT-MBM-Rndr-Gngbrd-CP-6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Mighty Microfiber Ball Med Reindeer &amp; 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Gingerbread Man - Clip Strip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6 units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180181032400 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32" W: 9" D: 10.5"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$85.56 </a:t>
            </a:r>
          </a:p>
          <a:p>
            <a:pPr algn="ctr">
              <a:lnSpc>
                <a:spcPts val="2804"/>
              </a:lnSpc>
            </a:pPr>
            <a:endParaRPr lang="en-US" sz="1699" b="1">
              <a:solidFill>
                <a:srgbClr val="000000"/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3891046" y="2950958"/>
            <a:ext cx="2216989" cy="6356958"/>
          </a:xfrm>
          <a:custGeom>
            <a:avLst/>
            <a:gdLst/>
            <a:ahLst/>
            <a:cxnLst/>
            <a:rect l="l" t="t" r="r" b="b"/>
            <a:pathLst>
              <a:path w="2216989" h="6356958">
                <a:moveTo>
                  <a:pt x="0" y="0"/>
                </a:moveTo>
                <a:lnTo>
                  <a:pt x="2216989" y="0"/>
                </a:lnTo>
                <a:lnTo>
                  <a:pt x="221698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28348" y="2950958"/>
            <a:ext cx="2304397" cy="6356958"/>
          </a:xfrm>
          <a:custGeom>
            <a:avLst/>
            <a:gdLst/>
            <a:ahLst/>
            <a:cxnLst/>
            <a:rect l="l" t="t" r="r" b="b"/>
            <a:pathLst>
              <a:path w="2304397" h="6356958">
                <a:moveTo>
                  <a:pt x="0" y="0"/>
                </a:moveTo>
                <a:lnTo>
                  <a:pt x="2304397" y="0"/>
                </a:lnTo>
                <a:lnTo>
                  <a:pt x="2304397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891046" y="444015"/>
            <a:ext cx="2506942" cy="2506942"/>
          </a:xfrm>
          <a:custGeom>
            <a:avLst/>
            <a:gdLst/>
            <a:ahLst/>
            <a:cxnLst/>
            <a:rect l="l" t="t" r="r" b="b"/>
            <a:pathLst>
              <a:path w="2506942" h="2506942">
                <a:moveTo>
                  <a:pt x="0" y="0"/>
                </a:moveTo>
                <a:lnTo>
                  <a:pt x="2506942" y="0"/>
                </a:lnTo>
                <a:lnTo>
                  <a:pt x="2506942" y="2506943"/>
                </a:lnTo>
                <a:lnTo>
                  <a:pt x="0" y="25069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844279" y="695023"/>
            <a:ext cx="2415021" cy="2415021"/>
          </a:xfrm>
          <a:custGeom>
            <a:avLst/>
            <a:gdLst/>
            <a:ahLst/>
            <a:cxnLst/>
            <a:rect l="l" t="t" r="r" b="b"/>
            <a:pathLst>
              <a:path w="2415021" h="2415021">
                <a:moveTo>
                  <a:pt x="0" y="0"/>
                </a:moveTo>
                <a:lnTo>
                  <a:pt x="2415021" y="0"/>
                </a:lnTo>
                <a:lnTo>
                  <a:pt x="2415021" y="2415021"/>
                </a:lnTo>
                <a:lnTo>
                  <a:pt x="0" y="24150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13347" y="514958"/>
            <a:ext cx="2435999" cy="2435999"/>
          </a:xfrm>
          <a:custGeom>
            <a:avLst/>
            <a:gdLst/>
            <a:ahLst/>
            <a:cxnLst/>
            <a:rect l="l" t="t" r="r" b="b"/>
            <a:pathLst>
              <a:path w="2435999" h="2435999">
                <a:moveTo>
                  <a:pt x="0" y="0"/>
                </a:moveTo>
                <a:lnTo>
                  <a:pt x="2436000" y="0"/>
                </a:lnTo>
                <a:lnTo>
                  <a:pt x="2436000" y="2436000"/>
                </a:lnTo>
                <a:lnTo>
                  <a:pt x="0" y="2436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2656611" y="514958"/>
            <a:ext cx="2582690" cy="2582690"/>
          </a:xfrm>
          <a:custGeom>
            <a:avLst/>
            <a:gdLst/>
            <a:ahLst/>
            <a:cxnLst/>
            <a:rect l="l" t="t" r="r" b="b"/>
            <a:pathLst>
              <a:path w="2582690" h="2582690">
                <a:moveTo>
                  <a:pt x="0" y="0"/>
                </a:moveTo>
                <a:lnTo>
                  <a:pt x="2582690" y="0"/>
                </a:lnTo>
                <a:lnTo>
                  <a:pt x="2582690" y="2582690"/>
                </a:lnTo>
                <a:lnTo>
                  <a:pt x="0" y="25826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6108035" y="4858892"/>
            <a:ext cx="2974681" cy="2455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MT-MB-Rndr-San-CP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Mighty MicroBall Reindeer &amp; Santa - Clip Strip 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6 units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180181031687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32" W: 8: D: 10"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$85.56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766754" y="495248"/>
            <a:ext cx="7712785" cy="1066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MIGHTY MICROFIBER HOLIDAY </a:t>
            </a:r>
          </a:p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CLIP STRIPS 2025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630852" y="1542008"/>
            <a:ext cx="2869313" cy="7320298"/>
          </a:xfrm>
          <a:custGeom>
            <a:avLst/>
            <a:gdLst/>
            <a:ahLst/>
            <a:cxnLst/>
            <a:rect l="l" t="t" r="r" b="b"/>
            <a:pathLst>
              <a:path w="2869313" h="7320298">
                <a:moveTo>
                  <a:pt x="0" y="0"/>
                </a:moveTo>
                <a:lnTo>
                  <a:pt x="2869313" y="0"/>
                </a:lnTo>
                <a:lnTo>
                  <a:pt x="2869313" y="7320298"/>
                </a:lnTo>
                <a:lnTo>
                  <a:pt x="0" y="73202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1286" t="-4863" r="-59558" b="-53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576634" y="1542008"/>
            <a:ext cx="3502182" cy="7202983"/>
          </a:xfrm>
          <a:custGeom>
            <a:avLst/>
            <a:gdLst/>
            <a:ahLst/>
            <a:cxnLst/>
            <a:rect l="l" t="t" r="r" b="b"/>
            <a:pathLst>
              <a:path w="3502182" h="7202983">
                <a:moveTo>
                  <a:pt x="0" y="0"/>
                </a:moveTo>
                <a:lnTo>
                  <a:pt x="3502182" y="0"/>
                </a:lnTo>
                <a:lnTo>
                  <a:pt x="3502182" y="7202984"/>
                </a:lnTo>
                <a:lnTo>
                  <a:pt x="0" y="72029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303" t="-2025" r="-320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385357" y="1837421"/>
            <a:ext cx="2551370" cy="2551370"/>
          </a:xfrm>
          <a:custGeom>
            <a:avLst/>
            <a:gdLst/>
            <a:ahLst/>
            <a:cxnLst/>
            <a:rect l="l" t="t" r="r" b="b"/>
            <a:pathLst>
              <a:path w="2551370" h="2551370">
                <a:moveTo>
                  <a:pt x="0" y="0"/>
                </a:moveTo>
                <a:lnTo>
                  <a:pt x="2551371" y="0"/>
                </a:lnTo>
                <a:lnTo>
                  <a:pt x="2551371" y="2551370"/>
                </a:lnTo>
                <a:lnTo>
                  <a:pt x="0" y="25513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805194" y="495248"/>
            <a:ext cx="12317255" cy="533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MIGHTY MICROFIBER HOLIDAY CLIP STRIPS 2025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850129" y="4905201"/>
            <a:ext cx="6587742" cy="2357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endParaRPr/>
          </a:p>
          <a:p>
            <a:pPr algn="ctr">
              <a:lnSpc>
                <a:spcPts val="2380"/>
              </a:lnSpc>
            </a:pPr>
            <a:r>
              <a:rPr lang="en-US" sz="17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MT-MBM-Snw-Gngbrd-CP-6</a:t>
            </a:r>
          </a:p>
          <a:p>
            <a:pPr algn="ctr">
              <a:lnSpc>
                <a:spcPts val="2380"/>
              </a:lnSpc>
            </a:pPr>
            <a:r>
              <a:rPr lang="en-US" sz="17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Mighty Microfiber Ball Med Snowman &amp; Gingerbread Man Clip Strip</a:t>
            </a:r>
          </a:p>
          <a:p>
            <a:pPr algn="ctr">
              <a:lnSpc>
                <a:spcPts val="2380"/>
              </a:lnSpc>
            </a:pPr>
            <a:r>
              <a:rPr lang="en-US" sz="17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6 units</a:t>
            </a:r>
          </a:p>
          <a:p>
            <a:pPr algn="ctr">
              <a:lnSpc>
                <a:spcPts val="2380"/>
              </a:lnSpc>
            </a:pPr>
            <a:r>
              <a:rPr lang="en-US" sz="17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180181032677</a:t>
            </a:r>
          </a:p>
          <a:p>
            <a:pPr algn="ctr">
              <a:lnSpc>
                <a:spcPts val="2380"/>
              </a:lnSpc>
            </a:pPr>
            <a:r>
              <a:rPr lang="en-US" sz="17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H: 34" x W: 8" x D: 8"</a:t>
            </a:r>
          </a:p>
          <a:p>
            <a:pPr algn="ctr">
              <a:lnSpc>
                <a:spcPts val="2380"/>
              </a:lnSpc>
            </a:pPr>
            <a:r>
              <a:rPr lang="en-US" sz="17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$85.29</a:t>
            </a:r>
          </a:p>
          <a:p>
            <a:pPr algn="ctr">
              <a:lnSpc>
                <a:spcPts val="2380"/>
              </a:lnSpc>
            </a:pPr>
            <a:endParaRPr lang="en-US" sz="1700" b="1">
              <a:solidFill>
                <a:srgbClr val="000000"/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078816" y="1670603"/>
            <a:ext cx="2885006" cy="2885006"/>
          </a:xfrm>
          <a:custGeom>
            <a:avLst/>
            <a:gdLst/>
            <a:ahLst/>
            <a:cxnLst/>
            <a:rect l="l" t="t" r="r" b="b"/>
            <a:pathLst>
              <a:path w="2885006" h="2885006">
                <a:moveTo>
                  <a:pt x="0" y="0"/>
                </a:moveTo>
                <a:lnTo>
                  <a:pt x="2885005" y="0"/>
                </a:lnTo>
                <a:lnTo>
                  <a:pt x="2885005" y="2885006"/>
                </a:lnTo>
                <a:lnTo>
                  <a:pt x="0" y="28850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438524" y="1158292"/>
            <a:ext cx="3854694" cy="8503636"/>
          </a:xfrm>
          <a:custGeom>
            <a:avLst/>
            <a:gdLst/>
            <a:ahLst/>
            <a:cxnLst/>
            <a:rect l="l" t="t" r="r" b="b"/>
            <a:pathLst>
              <a:path w="3854694" h="8503636">
                <a:moveTo>
                  <a:pt x="0" y="0"/>
                </a:moveTo>
                <a:lnTo>
                  <a:pt x="3854694" y="0"/>
                </a:lnTo>
                <a:lnTo>
                  <a:pt x="3854694" y="8503636"/>
                </a:lnTo>
                <a:lnTo>
                  <a:pt x="0" y="85036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389" t="-9198" r="-1511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08947" y="1158292"/>
            <a:ext cx="3773451" cy="8245828"/>
          </a:xfrm>
          <a:custGeom>
            <a:avLst/>
            <a:gdLst/>
            <a:ahLst/>
            <a:cxnLst/>
            <a:rect l="l" t="t" r="r" b="b"/>
            <a:pathLst>
              <a:path w="3773451" h="8245828">
                <a:moveTo>
                  <a:pt x="0" y="0"/>
                </a:moveTo>
                <a:lnTo>
                  <a:pt x="3773451" y="0"/>
                </a:lnTo>
                <a:lnTo>
                  <a:pt x="3773451" y="8245828"/>
                </a:lnTo>
                <a:lnTo>
                  <a:pt x="0" y="8245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380" t="-10991" r="-230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957965" y="2228564"/>
            <a:ext cx="2776525" cy="2776525"/>
          </a:xfrm>
          <a:custGeom>
            <a:avLst/>
            <a:gdLst/>
            <a:ahLst/>
            <a:cxnLst/>
            <a:rect l="l" t="t" r="r" b="b"/>
            <a:pathLst>
              <a:path w="2776525" h="2776525">
                <a:moveTo>
                  <a:pt x="0" y="0"/>
                </a:moveTo>
                <a:lnTo>
                  <a:pt x="2776525" y="0"/>
                </a:lnTo>
                <a:lnTo>
                  <a:pt x="2776525" y="2776525"/>
                </a:lnTo>
                <a:lnTo>
                  <a:pt x="0" y="27765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836693" y="2228564"/>
            <a:ext cx="2753857" cy="2697388"/>
          </a:xfrm>
          <a:custGeom>
            <a:avLst/>
            <a:gdLst/>
            <a:ahLst/>
            <a:cxnLst/>
            <a:rect l="l" t="t" r="r" b="b"/>
            <a:pathLst>
              <a:path w="2753857" h="2697388">
                <a:moveTo>
                  <a:pt x="0" y="0"/>
                </a:moveTo>
                <a:lnTo>
                  <a:pt x="2753857" y="0"/>
                </a:lnTo>
                <a:lnTo>
                  <a:pt x="2753857" y="2697388"/>
                </a:lnTo>
                <a:lnTo>
                  <a:pt x="0" y="26973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20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9313368" y="4919364"/>
            <a:ext cx="3793032" cy="24553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4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T-H-JR-R-ER-CP-8</a:t>
            </a:r>
          </a:p>
          <a:p>
            <a:pPr algn="ctr">
              <a:lnSpc>
                <a:spcPts val="2804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Holiday Jr Ring Egg - Clip Strip</a:t>
            </a:r>
          </a:p>
          <a:p>
            <a:pPr algn="ctr">
              <a:lnSpc>
                <a:spcPts val="2804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8 units</a:t>
            </a:r>
          </a:p>
          <a:p>
            <a:pPr algn="ctr">
              <a:lnSpc>
                <a:spcPts val="2804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180181033735</a:t>
            </a:r>
          </a:p>
          <a:p>
            <a:pPr algn="ctr">
              <a:lnSpc>
                <a:spcPts val="2804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30"  W: 7"  D: 5.5"</a:t>
            </a:r>
          </a:p>
          <a:p>
            <a:pPr algn="ctr">
              <a:lnSpc>
                <a:spcPts val="2804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$55.84</a:t>
            </a:r>
          </a:p>
          <a:p>
            <a:pPr algn="ctr">
              <a:lnSpc>
                <a:spcPts val="2804"/>
              </a:lnSpc>
            </a:pPr>
            <a:endParaRPr lang="en-US" sz="1699" b="1" dirty="0">
              <a:solidFill>
                <a:srgbClr val="000000"/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541590" y="4919364"/>
            <a:ext cx="4297610" cy="2478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4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T-H-M-R-ER-CP-8</a:t>
            </a:r>
          </a:p>
          <a:p>
            <a:pPr algn="ctr">
              <a:lnSpc>
                <a:spcPts val="2804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Holiday Medium Ring Egg - Clip Strip</a:t>
            </a:r>
          </a:p>
          <a:p>
            <a:pPr algn="ctr">
              <a:lnSpc>
                <a:spcPts val="2804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8 units</a:t>
            </a:r>
          </a:p>
          <a:p>
            <a:pPr algn="ctr">
              <a:lnSpc>
                <a:spcPts val="2804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180181033742</a:t>
            </a:r>
          </a:p>
          <a:p>
            <a:pPr algn="ctr">
              <a:lnSpc>
                <a:spcPts val="2804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33.5" W: 9" D: 7"</a:t>
            </a:r>
          </a:p>
          <a:p>
            <a:pPr algn="ctr">
              <a:lnSpc>
                <a:spcPts val="2804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$77.12</a:t>
            </a:r>
          </a:p>
          <a:p>
            <a:pPr algn="ctr">
              <a:lnSpc>
                <a:spcPts val="2804"/>
              </a:lnSpc>
            </a:pPr>
            <a:endParaRPr lang="en-US" sz="1699" b="1" dirty="0">
              <a:solidFill>
                <a:srgbClr val="000000"/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982398" y="643942"/>
            <a:ext cx="7712785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HOLIDAY CLIP STRIPS 2025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62600" y="2247900"/>
            <a:ext cx="2960805" cy="2895600"/>
          </a:xfrm>
          <a:custGeom>
            <a:avLst/>
            <a:gdLst/>
            <a:ahLst/>
            <a:cxnLst/>
            <a:rect l="l" t="t" r="r" b="b"/>
            <a:pathLst>
              <a:path w="3102631" h="3102631">
                <a:moveTo>
                  <a:pt x="0" y="0"/>
                </a:moveTo>
                <a:lnTo>
                  <a:pt x="3102631" y="0"/>
                </a:lnTo>
                <a:lnTo>
                  <a:pt x="3102631" y="3102631"/>
                </a:lnTo>
                <a:lnTo>
                  <a:pt x="0" y="31026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222577" y="1485900"/>
            <a:ext cx="3062589" cy="7960366"/>
          </a:xfrm>
          <a:custGeom>
            <a:avLst/>
            <a:gdLst/>
            <a:ahLst/>
            <a:cxnLst/>
            <a:rect l="l" t="t" r="r" b="b"/>
            <a:pathLst>
              <a:path w="3282851" h="8417566">
                <a:moveTo>
                  <a:pt x="0" y="0"/>
                </a:moveTo>
                <a:lnTo>
                  <a:pt x="3282851" y="0"/>
                </a:lnTo>
                <a:lnTo>
                  <a:pt x="3282851" y="8417566"/>
                </a:lnTo>
                <a:lnTo>
                  <a:pt x="0" y="84175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092825" y="193814"/>
            <a:ext cx="3416153" cy="9170880"/>
          </a:xfrm>
          <a:custGeom>
            <a:avLst/>
            <a:gdLst/>
            <a:ahLst/>
            <a:cxnLst/>
            <a:rect l="l" t="t" r="r" b="b"/>
            <a:pathLst>
              <a:path w="3416153" h="9170880">
                <a:moveTo>
                  <a:pt x="0" y="0"/>
                </a:moveTo>
                <a:lnTo>
                  <a:pt x="3416153" y="0"/>
                </a:lnTo>
                <a:lnTo>
                  <a:pt x="3416153" y="9170881"/>
                </a:lnTo>
                <a:lnTo>
                  <a:pt x="0" y="91708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936641" y="2405114"/>
            <a:ext cx="2374140" cy="2374140"/>
          </a:xfrm>
          <a:custGeom>
            <a:avLst/>
            <a:gdLst/>
            <a:ahLst/>
            <a:cxnLst/>
            <a:rect l="l" t="t" r="r" b="b"/>
            <a:pathLst>
              <a:path w="2374140" h="2374140">
                <a:moveTo>
                  <a:pt x="0" y="0"/>
                </a:moveTo>
                <a:lnTo>
                  <a:pt x="2374140" y="0"/>
                </a:lnTo>
                <a:lnTo>
                  <a:pt x="2374140" y="2374141"/>
                </a:lnTo>
                <a:lnTo>
                  <a:pt x="0" y="23741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800179" y="4970759"/>
            <a:ext cx="4343821" cy="1994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</a:pPr>
            <a:r>
              <a:rPr lang="en-US" sz="15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T-H-M-R-LV-CP-8</a:t>
            </a:r>
          </a:p>
          <a:p>
            <a:pPr algn="ctr">
              <a:lnSpc>
                <a:spcPts val="2639"/>
              </a:lnSpc>
            </a:pPr>
            <a:r>
              <a:rPr lang="en-US" sz="15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Holiday Medium Ring Leaves - Clip Strip </a:t>
            </a:r>
          </a:p>
          <a:p>
            <a:pPr algn="ctr">
              <a:lnSpc>
                <a:spcPts val="2639"/>
              </a:lnSpc>
            </a:pPr>
            <a:r>
              <a:rPr lang="en-US" sz="15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8 units</a:t>
            </a:r>
          </a:p>
          <a:p>
            <a:pPr algn="ctr">
              <a:lnSpc>
                <a:spcPts val="2639"/>
              </a:lnSpc>
            </a:pPr>
            <a:r>
              <a:rPr lang="en-US" sz="15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180181033704</a:t>
            </a:r>
          </a:p>
          <a:p>
            <a:pPr algn="ctr">
              <a:lnSpc>
                <a:spcPts val="2639"/>
              </a:lnSpc>
            </a:pPr>
            <a:r>
              <a:rPr lang="en-US" sz="15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H: 33.5" W: 9" D: 7"</a:t>
            </a:r>
          </a:p>
          <a:p>
            <a:pPr algn="ctr">
              <a:lnSpc>
                <a:spcPts val="2639"/>
              </a:lnSpc>
            </a:pPr>
            <a:r>
              <a:rPr lang="en-US" sz="15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$77.12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134600" y="4970759"/>
            <a:ext cx="3808309" cy="1994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</a:pPr>
            <a:r>
              <a:rPr lang="en-US" sz="15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T-H-JR-R-LV-CP-8</a:t>
            </a:r>
          </a:p>
          <a:p>
            <a:pPr algn="ctr">
              <a:lnSpc>
                <a:spcPts val="2639"/>
              </a:lnSpc>
            </a:pPr>
            <a:r>
              <a:rPr lang="en-US" sz="15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Holiday Jr Ring Leaves - Clip Strip</a:t>
            </a:r>
          </a:p>
          <a:p>
            <a:pPr algn="ctr">
              <a:lnSpc>
                <a:spcPts val="2639"/>
              </a:lnSpc>
            </a:pPr>
            <a:r>
              <a:rPr lang="en-US" sz="15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8 units</a:t>
            </a:r>
          </a:p>
          <a:p>
            <a:pPr algn="ctr">
              <a:lnSpc>
                <a:spcPts val="2639"/>
              </a:lnSpc>
            </a:pPr>
            <a:r>
              <a:rPr lang="en-US" sz="15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180181033698 </a:t>
            </a:r>
          </a:p>
          <a:p>
            <a:pPr algn="ctr">
              <a:lnSpc>
                <a:spcPts val="2639"/>
              </a:lnSpc>
            </a:pPr>
            <a:r>
              <a:rPr lang="en-US" sz="15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30" W:7" D: 5.5"</a:t>
            </a:r>
          </a:p>
          <a:p>
            <a:pPr algn="ctr">
              <a:lnSpc>
                <a:spcPts val="2639"/>
              </a:lnSpc>
            </a:pPr>
            <a:r>
              <a:rPr lang="en-US" sz="15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$55.84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081850" y="695629"/>
            <a:ext cx="7712785" cy="533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HOLIDAY CLIP STRIPS 2025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87289" y="2399342"/>
            <a:ext cx="2744158" cy="2744158"/>
          </a:xfrm>
          <a:custGeom>
            <a:avLst/>
            <a:gdLst/>
            <a:ahLst/>
            <a:cxnLst/>
            <a:rect l="l" t="t" r="r" b="b"/>
            <a:pathLst>
              <a:path w="2744158" h="2744158">
                <a:moveTo>
                  <a:pt x="0" y="0"/>
                </a:moveTo>
                <a:lnTo>
                  <a:pt x="2744158" y="0"/>
                </a:lnTo>
                <a:lnTo>
                  <a:pt x="2744158" y="2744158"/>
                </a:lnTo>
                <a:lnTo>
                  <a:pt x="0" y="27441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937049" y="1167869"/>
            <a:ext cx="2751813" cy="8467118"/>
          </a:xfrm>
          <a:custGeom>
            <a:avLst/>
            <a:gdLst/>
            <a:ahLst/>
            <a:cxnLst/>
            <a:rect l="l" t="t" r="r" b="b"/>
            <a:pathLst>
              <a:path w="2751813" h="8467118">
                <a:moveTo>
                  <a:pt x="0" y="0"/>
                </a:moveTo>
                <a:lnTo>
                  <a:pt x="2751813" y="0"/>
                </a:lnTo>
                <a:lnTo>
                  <a:pt x="2751813" y="8467118"/>
                </a:lnTo>
                <a:lnTo>
                  <a:pt x="0" y="84671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610326" y="2399342"/>
            <a:ext cx="2612810" cy="2612810"/>
          </a:xfrm>
          <a:custGeom>
            <a:avLst/>
            <a:gdLst/>
            <a:ahLst/>
            <a:cxnLst/>
            <a:rect l="l" t="t" r="r" b="b"/>
            <a:pathLst>
              <a:path w="2612810" h="2612810">
                <a:moveTo>
                  <a:pt x="0" y="0"/>
                </a:moveTo>
                <a:lnTo>
                  <a:pt x="2612810" y="0"/>
                </a:lnTo>
                <a:lnTo>
                  <a:pt x="2612810" y="2612810"/>
                </a:lnTo>
                <a:lnTo>
                  <a:pt x="0" y="26128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9672548" y="4926427"/>
            <a:ext cx="4193847" cy="2102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4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T-H-JR-R-SW-CP-8</a:t>
            </a:r>
          </a:p>
          <a:p>
            <a:pPr algn="ctr">
              <a:lnSpc>
                <a:spcPts val="2804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Holiday Jr Ring Snowman - Clip Strip </a:t>
            </a:r>
          </a:p>
          <a:p>
            <a:pPr algn="ctr">
              <a:lnSpc>
                <a:spcPts val="2804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8 units</a:t>
            </a:r>
          </a:p>
          <a:p>
            <a:pPr algn="ctr">
              <a:lnSpc>
                <a:spcPts val="2804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180181033674 </a:t>
            </a:r>
          </a:p>
          <a:p>
            <a:pPr algn="ctr">
              <a:lnSpc>
                <a:spcPts val="2804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30" W: 7: D: 5.5"</a:t>
            </a:r>
          </a:p>
          <a:p>
            <a:pPr algn="ctr">
              <a:lnSpc>
                <a:spcPts val="2804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$55.84</a:t>
            </a:r>
          </a:p>
        </p:txBody>
      </p:sp>
      <p:sp>
        <p:nvSpPr>
          <p:cNvPr id="6" name="Freeform 6"/>
          <p:cNvSpPr/>
          <p:nvPr/>
        </p:nvSpPr>
        <p:spPr>
          <a:xfrm>
            <a:off x="13223136" y="939243"/>
            <a:ext cx="3052212" cy="7953648"/>
          </a:xfrm>
          <a:custGeom>
            <a:avLst/>
            <a:gdLst/>
            <a:ahLst/>
            <a:cxnLst/>
            <a:rect l="l" t="t" r="r" b="b"/>
            <a:pathLst>
              <a:path w="3052212" h="7953648">
                <a:moveTo>
                  <a:pt x="0" y="0"/>
                </a:moveTo>
                <a:lnTo>
                  <a:pt x="3052213" y="0"/>
                </a:lnTo>
                <a:lnTo>
                  <a:pt x="3052213" y="7953648"/>
                </a:lnTo>
                <a:lnTo>
                  <a:pt x="0" y="79536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421606" y="4926427"/>
            <a:ext cx="5000250" cy="21029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4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T-H-M-R-SW-CP-8</a:t>
            </a:r>
          </a:p>
          <a:p>
            <a:pPr algn="ctr">
              <a:lnSpc>
                <a:spcPts val="2804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Holiday Medium Ring Snowman - Clip Strip</a:t>
            </a:r>
          </a:p>
          <a:p>
            <a:pPr algn="ctr">
              <a:lnSpc>
                <a:spcPts val="2804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8 units</a:t>
            </a:r>
          </a:p>
          <a:p>
            <a:pPr algn="ctr">
              <a:lnSpc>
                <a:spcPts val="2804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180181033681</a:t>
            </a:r>
          </a:p>
          <a:p>
            <a:pPr algn="ctr">
              <a:lnSpc>
                <a:spcPts val="2804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33.5" W: 9" D: 7"</a:t>
            </a:r>
          </a:p>
          <a:p>
            <a:pPr algn="ctr">
              <a:lnSpc>
                <a:spcPts val="2804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$77.12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982398" y="634417"/>
            <a:ext cx="7712785" cy="533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HOLIDAY CLIP STRIPS 2025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17354" y="1065782"/>
            <a:ext cx="2736971" cy="8357162"/>
          </a:xfrm>
          <a:custGeom>
            <a:avLst/>
            <a:gdLst/>
            <a:ahLst/>
            <a:cxnLst/>
            <a:rect l="l" t="t" r="r" b="b"/>
            <a:pathLst>
              <a:path w="2736971" h="8357162">
                <a:moveTo>
                  <a:pt x="0" y="0"/>
                </a:moveTo>
                <a:lnTo>
                  <a:pt x="2736970" y="0"/>
                </a:lnTo>
                <a:lnTo>
                  <a:pt x="2736970" y="8357162"/>
                </a:lnTo>
                <a:lnTo>
                  <a:pt x="0" y="83571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341080" y="2925472"/>
            <a:ext cx="2354103" cy="2354103"/>
          </a:xfrm>
          <a:custGeom>
            <a:avLst/>
            <a:gdLst/>
            <a:ahLst/>
            <a:cxnLst/>
            <a:rect l="l" t="t" r="r" b="b"/>
            <a:pathLst>
              <a:path w="2354103" h="2354103">
                <a:moveTo>
                  <a:pt x="0" y="0"/>
                </a:moveTo>
                <a:lnTo>
                  <a:pt x="2354103" y="0"/>
                </a:lnTo>
                <a:lnTo>
                  <a:pt x="2354103" y="2354103"/>
                </a:lnTo>
                <a:lnTo>
                  <a:pt x="0" y="23541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019033" y="1065782"/>
            <a:ext cx="2769195" cy="8085240"/>
          </a:xfrm>
          <a:custGeom>
            <a:avLst/>
            <a:gdLst/>
            <a:ahLst/>
            <a:cxnLst/>
            <a:rect l="l" t="t" r="r" b="b"/>
            <a:pathLst>
              <a:path w="2769195" h="8085240">
                <a:moveTo>
                  <a:pt x="0" y="0"/>
                </a:moveTo>
                <a:lnTo>
                  <a:pt x="2769195" y="0"/>
                </a:lnTo>
                <a:lnTo>
                  <a:pt x="2769195" y="8085239"/>
                </a:lnTo>
                <a:lnTo>
                  <a:pt x="0" y="80852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874861" y="2460513"/>
            <a:ext cx="3284021" cy="3284021"/>
          </a:xfrm>
          <a:custGeom>
            <a:avLst/>
            <a:gdLst/>
            <a:ahLst/>
            <a:cxnLst/>
            <a:rect l="l" t="t" r="r" b="b"/>
            <a:pathLst>
              <a:path w="3284021" h="3284021">
                <a:moveTo>
                  <a:pt x="0" y="0"/>
                </a:moveTo>
                <a:lnTo>
                  <a:pt x="3284021" y="0"/>
                </a:lnTo>
                <a:lnTo>
                  <a:pt x="3284021" y="3284021"/>
                </a:lnTo>
                <a:lnTo>
                  <a:pt x="0" y="32840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9601200" y="5427401"/>
            <a:ext cx="3709337" cy="21029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4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T-JR-R-WR-CP-8</a:t>
            </a:r>
          </a:p>
          <a:p>
            <a:pPr algn="ctr">
              <a:lnSpc>
                <a:spcPts val="2804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Junior Ring Wreath - Clip Strip</a:t>
            </a:r>
          </a:p>
          <a:p>
            <a:pPr algn="ctr">
              <a:lnSpc>
                <a:spcPts val="2804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8 units</a:t>
            </a:r>
          </a:p>
          <a:p>
            <a:pPr algn="ctr">
              <a:lnSpc>
                <a:spcPts val="2804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180181033094</a:t>
            </a:r>
          </a:p>
          <a:p>
            <a:pPr algn="ctr">
              <a:lnSpc>
                <a:spcPts val="2804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30" W:7" D: 5.5"</a:t>
            </a:r>
          </a:p>
          <a:p>
            <a:pPr algn="ctr">
              <a:lnSpc>
                <a:spcPts val="2804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$55.84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194953" y="5427401"/>
            <a:ext cx="4643838" cy="2102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T-M-R-WR-CP-8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Medium Ring Wreath - Clip Strip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8 units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180181033179 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33.5" W: 9" D: 7"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$77.12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982398" y="634417"/>
            <a:ext cx="7712785" cy="533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HOLIDAY CLIP STRIPS 2025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952627" y="2157402"/>
            <a:ext cx="2438767" cy="6658750"/>
          </a:xfrm>
          <a:custGeom>
            <a:avLst/>
            <a:gdLst/>
            <a:ahLst/>
            <a:cxnLst/>
            <a:rect l="l" t="t" r="r" b="b"/>
            <a:pathLst>
              <a:path w="2438767" h="6658750">
                <a:moveTo>
                  <a:pt x="0" y="0"/>
                </a:moveTo>
                <a:lnTo>
                  <a:pt x="2438767" y="0"/>
                </a:lnTo>
                <a:lnTo>
                  <a:pt x="2438767" y="6658750"/>
                </a:lnTo>
                <a:lnTo>
                  <a:pt x="0" y="6658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391394" y="2314089"/>
            <a:ext cx="2438273" cy="6502063"/>
          </a:xfrm>
          <a:custGeom>
            <a:avLst/>
            <a:gdLst/>
            <a:ahLst/>
            <a:cxnLst/>
            <a:rect l="l" t="t" r="r" b="b"/>
            <a:pathLst>
              <a:path w="2438273" h="6502063">
                <a:moveTo>
                  <a:pt x="0" y="0"/>
                </a:moveTo>
                <a:lnTo>
                  <a:pt x="2438274" y="0"/>
                </a:lnTo>
                <a:lnTo>
                  <a:pt x="2438274" y="6502063"/>
                </a:lnTo>
                <a:lnTo>
                  <a:pt x="0" y="65020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748052" y="1760802"/>
            <a:ext cx="2986098" cy="2986098"/>
          </a:xfrm>
          <a:custGeom>
            <a:avLst/>
            <a:gdLst/>
            <a:ahLst/>
            <a:cxnLst/>
            <a:rect l="l" t="t" r="r" b="b"/>
            <a:pathLst>
              <a:path w="2986098" h="2986098">
                <a:moveTo>
                  <a:pt x="0" y="0"/>
                </a:moveTo>
                <a:lnTo>
                  <a:pt x="2986098" y="0"/>
                </a:lnTo>
                <a:lnTo>
                  <a:pt x="2986098" y="2986099"/>
                </a:lnTo>
                <a:lnTo>
                  <a:pt x="0" y="2986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749017" y="1760802"/>
            <a:ext cx="2994469" cy="2994469"/>
          </a:xfrm>
          <a:custGeom>
            <a:avLst/>
            <a:gdLst/>
            <a:ahLst/>
            <a:cxnLst/>
            <a:rect l="l" t="t" r="r" b="b"/>
            <a:pathLst>
              <a:path w="2994469" h="2994469">
                <a:moveTo>
                  <a:pt x="0" y="0"/>
                </a:moveTo>
                <a:lnTo>
                  <a:pt x="2994469" y="0"/>
                </a:lnTo>
                <a:lnTo>
                  <a:pt x="2994469" y="2994469"/>
                </a:lnTo>
                <a:lnTo>
                  <a:pt x="0" y="29944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191841" y="2386641"/>
            <a:ext cx="2216989" cy="6356958"/>
          </a:xfrm>
          <a:custGeom>
            <a:avLst/>
            <a:gdLst/>
            <a:ahLst/>
            <a:cxnLst/>
            <a:rect l="l" t="t" r="r" b="b"/>
            <a:pathLst>
              <a:path w="2216989" h="6356958">
                <a:moveTo>
                  <a:pt x="0" y="0"/>
                </a:moveTo>
                <a:lnTo>
                  <a:pt x="2216989" y="0"/>
                </a:lnTo>
                <a:lnTo>
                  <a:pt x="2216989" y="6356959"/>
                </a:lnTo>
                <a:lnTo>
                  <a:pt x="0" y="63569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07221" y="2314089"/>
            <a:ext cx="2259467" cy="6502063"/>
          </a:xfrm>
          <a:custGeom>
            <a:avLst/>
            <a:gdLst/>
            <a:ahLst/>
            <a:cxnLst/>
            <a:rect l="l" t="t" r="r" b="b"/>
            <a:pathLst>
              <a:path w="2259467" h="6502063">
                <a:moveTo>
                  <a:pt x="0" y="0"/>
                </a:moveTo>
                <a:lnTo>
                  <a:pt x="2259467" y="0"/>
                </a:lnTo>
                <a:lnTo>
                  <a:pt x="2259467" y="6502063"/>
                </a:lnTo>
                <a:lnTo>
                  <a:pt x="0" y="65020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9943007" y="5205990"/>
            <a:ext cx="3151547" cy="2455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T-H-Drac-Frank-CP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Holiday Dracula &amp; Frankenstein - Clip Strip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8 units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180181031670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33" W: 8" D: 11"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$103.64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408830" y="5205990"/>
            <a:ext cx="3128851" cy="2455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T-H-Drac-Frnk-CP-6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Holiday Dracula &amp; Frankenstein - Clip Strip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6 units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180181032387 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31" W: 8" D:8"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$77.73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982398" y="634417"/>
            <a:ext cx="7712785" cy="533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HOLIDAY CLIP STRIPS 2025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405607" y="1167869"/>
            <a:ext cx="3236355" cy="8325028"/>
          </a:xfrm>
          <a:custGeom>
            <a:avLst/>
            <a:gdLst/>
            <a:ahLst/>
            <a:cxnLst/>
            <a:rect l="l" t="t" r="r" b="b"/>
            <a:pathLst>
              <a:path w="3236355" h="8325028">
                <a:moveTo>
                  <a:pt x="0" y="0"/>
                </a:moveTo>
                <a:lnTo>
                  <a:pt x="3236355" y="0"/>
                </a:lnTo>
                <a:lnTo>
                  <a:pt x="3236355" y="8325028"/>
                </a:lnTo>
                <a:lnTo>
                  <a:pt x="0" y="83250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373362" y="2247899"/>
            <a:ext cx="3236355" cy="3265647"/>
          </a:xfrm>
          <a:custGeom>
            <a:avLst/>
            <a:gdLst/>
            <a:ahLst/>
            <a:cxnLst/>
            <a:rect l="l" t="t" r="r" b="b"/>
            <a:pathLst>
              <a:path w="3627320" h="3627320">
                <a:moveTo>
                  <a:pt x="0" y="0"/>
                </a:moveTo>
                <a:lnTo>
                  <a:pt x="3627320" y="0"/>
                </a:lnTo>
                <a:lnTo>
                  <a:pt x="3627320" y="3627320"/>
                </a:lnTo>
                <a:lnTo>
                  <a:pt x="0" y="36273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4031240" y="5811561"/>
            <a:ext cx="5857399" cy="2102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T-JR-H-Drac-Frnk-2PK-CP-8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Jr Holiday Dracula &amp; Frankenstein 2 Pack - Clip Strip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8 units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180181032691 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29" W: 8" D: 5"</a:t>
            </a:r>
          </a:p>
          <a:p>
            <a:pPr algn="ctr">
              <a:lnSpc>
                <a:spcPts val="2804"/>
              </a:lnSpc>
            </a:pPr>
            <a:r>
              <a:rPr lang="en-US" sz="1699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$92.72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982398" y="634417"/>
            <a:ext cx="7712785" cy="533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HOLIDAY CLIP STRIPS 2025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926893" y="1886630"/>
            <a:ext cx="2734290" cy="6966343"/>
          </a:xfrm>
          <a:custGeom>
            <a:avLst/>
            <a:gdLst/>
            <a:ahLst/>
            <a:cxnLst/>
            <a:rect l="l" t="t" r="r" b="b"/>
            <a:pathLst>
              <a:path w="2734290" h="6966343">
                <a:moveTo>
                  <a:pt x="0" y="0"/>
                </a:moveTo>
                <a:lnTo>
                  <a:pt x="2734290" y="0"/>
                </a:lnTo>
                <a:lnTo>
                  <a:pt x="2734290" y="6966344"/>
                </a:lnTo>
                <a:lnTo>
                  <a:pt x="0" y="69663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496129" y="1948401"/>
            <a:ext cx="2464344" cy="6966343"/>
          </a:xfrm>
          <a:custGeom>
            <a:avLst/>
            <a:gdLst/>
            <a:ahLst/>
            <a:cxnLst/>
            <a:rect l="l" t="t" r="r" b="b"/>
            <a:pathLst>
              <a:path w="2464344" h="6966343">
                <a:moveTo>
                  <a:pt x="0" y="0"/>
                </a:moveTo>
                <a:lnTo>
                  <a:pt x="2464344" y="0"/>
                </a:lnTo>
                <a:lnTo>
                  <a:pt x="2464344" y="6966344"/>
                </a:lnTo>
                <a:lnTo>
                  <a:pt x="0" y="69663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513779" y="2067296"/>
            <a:ext cx="2656584" cy="2656584"/>
          </a:xfrm>
          <a:custGeom>
            <a:avLst/>
            <a:gdLst/>
            <a:ahLst/>
            <a:cxnLst/>
            <a:rect l="l" t="t" r="r" b="b"/>
            <a:pathLst>
              <a:path w="2656584" h="2656584">
                <a:moveTo>
                  <a:pt x="0" y="0"/>
                </a:moveTo>
                <a:lnTo>
                  <a:pt x="2656584" y="0"/>
                </a:lnTo>
                <a:lnTo>
                  <a:pt x="2656584" y="2656584"/>
                </a:lnTo>
                <a:lnTo>
                  <a:pt x="0" y="26565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051750" y="2067296"/>
            <a:ext cx="2656584" cy="2656584"/>
          </a:xfrm>
          <a:custGeom>
            <a:avLst/>
            <a:gdLst/>
            <a:ahLst/>
            <a:cxnLst/>
            <a:rect l="l" t="t" r="r" b="b"/>
            <a:pathLst>
              <a:path w="2775479" h="2775479">
                <a:moveTo>
                  <a:pt x="0" y="0"/>
                </a:moveTo>
                <a:lnTo>
                  <a:pt x="2775479" y="0"/>
                </a:lnTo>
                <a:lnTo>
                  <a:pt x="2775479" y="2775479"/>
                </a:lnTo>
                <a:lnTo>
                  <a:pt x="0" y="27754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337851" y="5284077"/>
            <a:ext cx="6740965" cy="2119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4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T-H-Elf-San-CP</a:t>
            </a:r>
          </a:p>
          <a:p>
            <a:pPr algn="ctr">
              <a:lnSpc>
                <a:spcPts val="2804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Holiday Elf &amp; Santa - Clip Strip  </a:t>
            </a:r>
          </a:p>
          <a:p>
            <a:pPr algn="ctr">
              <a:lnSpc>
                <a:spcPts val="2804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8 units</a:t>
            </a:r>
          </a:p>
          <a:p>
            <a:pPr algn="ctr">
              <a:lnSpc>
                <a:spcPts val="2804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180181031663 </a:t>
            </a:r>
          </a:p>
          <a:p>
            <a:pPr algn="ctr">
              <a:lnSpc>
                <a:spcPts val="2804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33" W: 8" D: 10.5"</a:t>
            </a:r>
          </a:p>
          <a:p>
            <a:pPr algn="ctr">
              <a:lnSpc>
                <a:spcPts val="2804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$105.84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982398" y="634417"/>
            <a:ext cx="8618175" cy="533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TUFFY  HOLIDAY CLIP STRIPS 2025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74317" y="1716052"/>
            <a:ext cx="2327713" cy="7542248"/>
          </a:xfrm>
          <a:custGeom>
            <a:avLst/>
            <a:gdLst/>
            <a:ahLst/>
            <a:cxnLst/>
            <a:rect l="l" t="t" r="r" b="b"/>
            <a:pathLst>
              <a:path w="2327713" h="7542248">
                <a:moveTo>
                  <a:pt x="0" y="0"/>
                </a:moveTo>
                <a:lnTo>
                  <a:pt x="2327713" y="0"/>
                </a:lnTo>
                <a:lnTo>
                  <a:pt x="2327713" y="7542248"/>
                </a:lnTo>
                <a:lnTo>
                  <a:pt x="0" y="7542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859" b="-58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515043" y="1854107"/>
            <a:ext cx="2810419" cy="2810419"/>
          </a:xfrm>
          <a:custGeom>
            <a:avLst/>
            <a:gdLst/>
            <a:ahLst/>
            <a:cxnLst/>
            <a:rect l="l" t="t" r="r" b="b"/>
            <a:pathLst>
              <a:path w="2810419" h="2810419">
                <a:moveTo>
                  <a:pt x="0" y="0"/>
                </a:moveTo>
                <a:lnTo>
                  <a:pt x="2810419" y="0"/>
                </a:lnTo>
                <a:lnTo>
                  <a:pt x="2810419" y="2810420"/>
                </a:lnTo>
                <a:lnTo>
                  <a:pt x="0" y="28104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232578" y="2068238"/>
            <a:ext cx="2418899" cy="6837877"/>
          </a:xfrm>
          <a:custGeom>
            <a:avLst/>
            <a:gdLst/>
            <a:ahLst/>
            <a:cxnLst/>
            <a:rect l="l" t="t" r="r" b="b"/>
            <a:pathLst>
              <a:path w="2418899" h="6837877">
                <a:moveTo>
                  <a:pt x="0" y="0"/>
                </a:moveTo>
                <a:lnTo>
                  <a:pt x="2418899" y="0"/>
                </a:lnTo>
                <a:lnTo>
                  <a:pt x="2418899" y="6837877"/>
                </a:lnTo>
                <a:lnTo>
                  <a:pt x="0" y="68378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768929" y="2279915"/>
            <a:ext cx="1958803" cy="1958803"/>
          </a:xfrm>
          <a:custGeom>
            <a:avLst/>
            <a:gdLst/>
            <a:ahLst/>
            <a:cxnLst/>
            <a:rect l="l" t="t" r="r" b="b"/>
            <a:pathLst>
              <a:path w="1958803" h="1958803">
                <a:moveTo>
                  <a:pt x="0" y="0"/>
                </a:moveTo>
                <a:lnTo>
                  <a:pt x="1958803" y="0"/>
                </a:lnTo>
                <a:lnTo>
                  <a:pt x="1958803" y="1958804"/>
                </a:lnTo>
                <a:lnTo>
                  <a:pt x="0" y="19588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9892077" y="4829728"/>
            <a:ext cx="4583907" cy="2102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4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MTNS-Bone-M-CF1-CP-8</a:t>
            </a:r>
          </a:p>
          <a:p>
            <a:pPr algn="ctr">
              <a:lnSpc>
                <a:spcPts val="2804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Mighty Med Bone Christmas Fleece - Clip Strip </a:t>
            </a:r>
          </a:p>
          <a:p>
            <a:pPr algn="ctr">
              <a:lnSpc>
                <a:spcPts val="2804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8 units</a:t>
            </a:r>
          </a:p>
          <a:p>
            <a:pPr algn="ctr">
              <a:lnSpc>
                <a:spcPts val="2804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180181033087</a:t>
            </a:r>
          </a:p>
          <a:p>
            <a:pPr algn="ctr">
              <a:lnSpc>
                <a:spcPts val="2804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29" W: 6.5" D: 4"</a:t>
            </a:r>
          </a:p>
          <a:p>
            <a:pPr algn="ctr">
              <a:lnSpc>
                <a:spcPts val="2804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$55.60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982398" y="634417"/>
            <a:ext cx="8618175" cy="533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 MIGHTY HOLIDAY CLIP STRIPS 2025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560093" y="4877353"/>
            <a:ext cx="4583907" cy="182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MT-Ball-M-CF1-CP-8</a:t>
            </a:r>
          </a:p>
          <a:p>
            <a:pPr algn="ctr">
              <a:lnSpc>
                <a:spcPts val="2379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Mighty Med Ball Christmas Fleece - Clip Strip</a:t>
            </a:r>
          </a:p>
          <a:p>
            <a:pPr algn="ctr">
              <a:lnSpc>
                <a:spcPts val="2379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8 units</a:t>
            </a:r>
          </a:p>
          <a:p>
            <a:pPr algn="ctr">
              <a:lnSpc>
                <a:spcPts val="2379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180181033162 </a:t>
            </a:r>
          </a:p>
          <a:p>
            <a:pPr algn="ctr">
              <a:lnSpc>
                <a:spcPts val="2379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H: 27.5" W: 7" D: 8"</a:t>
            </a:r>
          </a:p>
          <a:p>
            <a:pPr algn="ctr">
              <a:lnSpc>
                <a:spcPts val="2379"/>
              </a:lnSpc>
            </a:pPr>
            <a:r>
              <a:rPr lang="en-US" sz="1699" b="1" dirty="0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$51.12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846</Words>
  <Application>Microsoft Office PowerPoint</Application>
  <PresentationFormat>Custom</PresentationFormat>
  <Paragraphs>195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League Spartan</vt:lpstr>
      <vt:lpstr>Roboto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VIP  - HOLIDAY CLIP STRIPS 2025</dc:title>
  <dc:creator>VIP</dc:creator>
  <cp:lastModifiedBy>Melissa</cp:lastModifiedBy>
  <cp:revision>3</cp:revision>
  <dcterms:created xsi:type="dcterms:W3CDTF">2006-08-16T00:00:00Z</dcterms:created>
  <dcterms:modified xsi:type="dcterms:W3CDTF">2025-08-18T23:49:59Z</dcterms:modified>
  <dc:identifier>DAGt7SieFqM</dc:identifier>
</cp:coreProperties>
</file>